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7"/>
  </p:notesMasterIdLst>
  <p:sldIdLst>
    <p:sldId id="308" r:id="rId2"/>
    <p:sldId id="256" r:id="rId3"/>
    <p:sldId id="257" r:id="rId4"/>
    <p:sldId id="259" r:id="rId5"/>
    <p:sldId id="307" r:id="rId6"/>
    <p:sldId id="305" r:id="rId7"/>
    <p:sldId id="309" r:id="rId8"/>
    <p:sldId id="304" r:id="rId9"/>
    <p:sldId id="316" r:id="rId10"/>
    <p:sldId id="317" r:id="rId11"/>
    <p:sldId id="318" r:id="rId12"/>
    <p:sldId id="319" r:id="rId13"/>
    <p:sldId id="320" r:id="rId14"/>
    <p:sldId id="312" r:id="rId15"/>
    <p:sldId id="315" r:id="rId16"/>
    <p:sldId id="314" r:id="rId17"/>
    <p:sldId id="264" r:id="rId18"/>
    <p:sldId id="306" r:id="rId19"/>
    <p:sldId id="260" r:id="rId20"/>
    <p:sldId id="311" r:id="rId21"/>
    <p:sldId id="310" r:id="rId22"/>
    <p:sldId id="263" r:id="rId23"/>
    <p:sldId id="280" r:id="rId24"/>
    <p:sldId id="284" r:id="rId25"/>
    <p:sldId id="274" r:id="rId26"/>
  </p:sldIdLst>
  <p:sldSz cx="9144000" cy="5143500" type="screen16x9"/>
  <p:notesSz cx="6858000" cy="9144000"/>
  <p:embeddedFontLst>
    <p:embeddedFont>
      <p:font typeface="Inter" panose="020B0604020202020204" charset="0"/>
      <p:regular r:id="rId28"/>
      <p:bold r:id="rId29"/>
      <p:italic r:id="rId30"/>
      <p:boldItalic r:id="rId31"/>
    </p:embeddedFont>
    <p:embeddedFont>
      <p:font typeface="Kanit" panose="020B0604020202020204" charset="-34"/>
      <p:regular r:id="rId32"/>
      <p:bold r:id="rId33"/>
      <p:italic r:id="rId34"/>
      <p:boldItalic r:id="rId35"/>
    </p:embeddedFont>
    <p:embeddedFont>
      <p:font typeface="Mulish Medium" panose="020B0604020202020204" charset="0"/>
      <p:regular r:id="rId36"/>
      <p:bold r:id="rId37"/>
      <p:italic r:id="rId38"/>
      <p:boldItalic r:id="rId39"/>
    </p:embeddedFont>
    <p:embeddedFont>
      <p:font typeface="Nunito Light" pitchFamily="2" charset="0"/>
      <p:regular r:id="rId40"/>
      <p:italic r:id="rId41"/>
    </p:embeddedFont>
    <p:embeddedFont>
      <p:font typeface="Roboto Condensed Light" panose="02000000000000000000" pitchFamily="2" charset="0"/>
      <p:regular r:id="rId42"/>
      <p: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B440"/>
    <a:srgbClr val="6A4F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F2AEFD-A603-F14A-8BF9-EF142988C613}" v="87" dt="2025-03-16T16:00:55.900"/>
    <p1510:client id="{3E9CA505-FF6C-4C19-8481-92D8F2B402B5}" v="1265" dt="2025-03-16T15:59:19.194"/>
    <p1510:client id="{6CEBEAF7-D060-488A-A16B-78E5A4E5D021}" v="4480" dt="2025-03-16T16:03:32.431"/>
    <p1510:client id="{A239F032-9E5C-72A3-412B-4CCE7A0B9294}" v="161" dt="2025-03-15T19:04:31.164"/>
  </p1510:revLst>
</p1510:revInfo>
</file>

<file path=ppt/tableStyles.xml><?xml version="1.0" encoding="utf-8"?>
<a:tblStyleLst xmlns:a="http://schemas.openxmlformats.org/drawingml/2006/main" def="{7F75F01C-E750-4CED-BD2A-0F5750FBFBE4}">
  <a:tblStyle styleId="{7F75F01C-E750-4CED-BD2A-0F5750FBFB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FD87F6CE-BE01-5F5D-A67C-CC12A99F6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d1d5e8f94_0_14:notes">
            <a:extLst>
              <a:ext uri="{FF2B5EF4-FFF2-40B4-BE49-F238E27FC236}">
                <a16:creationId xmlns:a16="http://schemas.microsoft.com/office/drawing/2014/main" id="{8E540232-6873-1CB8-B57F-3B8F90FDBA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d1d5e8f94_0_14:notes">
            <a:extLst>
              <a:ext uri="{FF2B5EF4-FFF2-40B4-BE49-F238E27FC236}">
                <a16:creationId xmlns:a16="http://schemas.microsoft.com/office/drawing/2014/main" id="{E9DBC4E4-5325-532F-E932-F1B8544BA6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242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D4EF1592-3262-EA6D-9AD6-29F88D239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58f2d768a_0_5:notes">
            <a:extLst>
              <a:ext uri="{FF2B5EF4-FFF2-40B4-BE49-F238E27FC236}">
                <a16:creationId xmlns:a16="http://schemas.microsoft.com/office/drawing/2014/main" id="{3FA2ADAC-E2F4-5484-681F-6D652251ED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58f2d768a_0_5:notes">
            <a:extLst>
              <a:ext uri="{FF2B5EF4-FFF2-40B4-BE49-F238E27FC236}">
                <a16:creationId xmlns:a16="http://schemas.microsoft.com/office/drawing/2014/main" id="{25551BC2-3BDC-3D58-10B4-2501C0D431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680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A8BFC569-88C5-F775-9AF9-D9BFF81A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58f2d768a_0_10:notes">
            <a:extLst>
              <a:ext uri="{FF2B5EF4-FFF2-40B4-BE49-F238E27FC236}">
                <a16:creationId xmlns:a16="http://schemas.microsoft.com/office/drawing/2014/main" id="{24FA9CD2-38A2-A365-B25D-BE639D67F9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58f2d768a_0_10:notes">
            <a:extLst>
              <a:ext uri="{FF2B5EF4-FFF2-40B4-BE49-F238E27FC236}">
                <a16:creationId xmlns:a16="http://schemas.microsoft.com/office/drawing/2014/main" id="{E3D4880D-2C61-D1A6-FC1F-28CE2EA461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069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58f2d768a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58f2d768a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1158f2d768a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1158f2d768a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158f2d768a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158f2d768a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d1d5e8f9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d1d5e8f9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58f2d768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58f2d768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DBF5E50A-5CED-1E76-4A96-13CB264D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431007ba2_0_215:notes">
            <a:extLst>
              <a:ext uri="{FF2B5EF4-FFF2-40B4-BE49-F238E27FC236}">
                <a16:creationId xmlns:a16="http://schemas.microsoft.com/office/drawing/2014/main" id="{FD50DD18-6977-6924-3D77-368128AC57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431007ba2_0_215:notes">
            <a:extLst>
              <a:ext uri="{FF2B5EF4-FFF2-40B4-BE49-F238E27FC236}">
                <a16:creationId xmlns:a16="http://schemas.microsoft.com/office/drawing/2014/main" id="{FD41889A-3CFD-F966-E336-E479C17579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03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3062B905-24F7-5A43-96ED-96774B009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58f2d768a_0_10:notes">
            <a:extLst>
              <a:ext uri="{FF2B5EF4-FFF2-40B4-BE49-F238E27FC236}">
                <a16:creationId xmlns:a16="http://schemas.microsoft.com/office/drawing/2014/main" id="{71EBDB08-F3B1-7D1B-ADF8-FA49AC01CA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58f2d768a_0_10:notes">
            <a:extLst>
              <a:ext uri="{FF2B5EF4-FFF2-40B4-BE49-F238E27FC236}">
                <a16:creationId xmlns:a16="http://schemas.microsoft.com/office/drawing/2014/main" id="{0A014F52-C1B2-7599-4974-B9DFA9748F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961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58f2d76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58f2d76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0D28E113-DB88-E8C5-0107-0CEDF57F4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58f2d768a_0_10:notes">
            <a:extLst>
              <a:ext uri="{FF2B5EF4-FFF2-40B4-BE49-F238E27FC236}">
                <a16:creationId xmlns:a16="http://schemas.microsoft.com/office/drawing/2014/main" id="{6CD28C75-10E0-F0B4-3B42-9F94761407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58f2d768a_0_10:notes">
            <a:extLst>
              <a:ext uri="{FF2B5EF4-FFF2-40B4-BE49-F238E27FC236}">
                <a16:creationId xmlns:a16="http://schemas.microsoft.com/office/drawing/2014/main" id="{1B483577-A491-299C-DB20-E2CA34E4DC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9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58f2d768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58f2d768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782250" y="1288914"/>
            <a:ext cx="4651500" cy="212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656075" y="3488887"/>
            <a:ext cx="37779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7"/>
          <p:cNvGrpSpPr/>
          <p:nvPr/>
        </p:nvGrpSpPr>
        <p:grpSpPr>
          <a:xfrm>
            <a:off x="0" y="-8125"/>
            <a:ext cx="9142107" cy="5143500"/>
            <a:chOff x="1204367" y="-8125"/>
            <a:chExt cx="9142107" cy="5143500"/>
          </a:xfrm>
        </p:grpSpPr>
        <p:pic>
          <p:nvPicPr>
            <p:cNvPr id="97" name="Google Shape;97;p17"/>
            <p:cNvPicPr preferRelativeResize="0"/>
            <p:nvPr/>
          </p:nvPicPr>
          <p:blipFill rotWithShape="1">
            <a:blip r:embed="rId2">
              <a:alphaModFix/>
            </a:blip>
            <a:srcRect l="19910"/>
            <a:stretch/>
          </p:blipFill>
          <p:spPr>
            <a:xfrm>
              <a:off x="1204367" y="-8125"/>
              <a:ext cx="732317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7"/>
            <p:cNvPicPr preferRelativeResize="0"/>
            <p:nvPr/>
          </p:nvPicPr>
          <p:blipFill rotWithShape="1">
            <a:blip r:embed="rId3">
              <a:alphaModFix/>
            </a:blip>
            <a:srcRect l="31858" r="38967"/>
            <a:stretch/>
          </p:blipFill>
          <p:spPr>
            <a:xfrm flipH="1">
              <a:off x="7678874" y="-8125"/>
              <a:ext cx="26676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2426400" y="3224182"/>
            <a:ext cx="42912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1"/>
          </p:nvPr>
        </p:nvSpPr>
        <p:spPr>
          <a:xfrm>
            <a:off x="2425500" y="3786732"/>
            <a:ext cx="4293000" cy="6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4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9"/>
          <p:cNvGrpSpPr/>
          <p:nvPr/>
        </p:nvGrpSpPr>
        <p:grpSpPr>
          <a:xfrm>
            <a:off x="0" y="-8125"/>
            <a:ext cx="9142107" cy="5143500"/>
            <a:chOff x="1204367" y="-8125"/>
            <a:chExt cx="9142107" cy="5143500"/>
          </a:xfrm>
        </p:grpSpPr>
        <p:pic>
          <p:nvPicPr>
            <p:cNvPr id="109" name="Google Shape;109;p19"/>
            <p:cNvPicPr preferRelativeResize="0"/>
            <p:nvPr/>
          </p:nvPicPr>
          <p:blipFill rotWithShape="1">
            <a:blip r:embed="rId2">
              <a:alphaModFix/>
            </a:blip>
            <a:srcRect l="19910"/>
            <a:stretch/>
          </p:blipFill>
          <p:spPr>
            <a:xfrm>
              <a:off x="1204367" y="-8125"/>
              <a:ext cx="732317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9"/>
            <p:cNvPicPr preferRelativeResize="0"/>
            <p:nvPr/>
          </p:nvPicPr>
          <p:blipFill rotWithShape="1">
            <a:blip r:embed="rId3">
              <a:alphaModFix/>
            </a:blip>
            <a:srcRect l="31858" r="38967"/>
            <a:stretch/>
          </p:blipFill>
          <p:spPr>
            <a:xfrm flipH="1">
              <a:off x="7678874" y="-8125"/>
              <a:ext cx="26676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719985" y="1708150"/>
            <a:ext cx="3823800" cy="28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2"/>
          </p:nvPr>
        </p:nvSpPr>
        <p:spPr>
          <a:xfrm>
            <a:off x="4600215" y="1708150"/>
            <a:ext cx="3823800" cy="28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3"/>
          </p:nvPr>
        </p:nvSpPr>
        <p:spPr>
          <a:xfrm>
            <a:off x="1930650" y="1168150"/>
            <a:ext cx="52827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7"/>
          <p:cNvGrpSpPr/>
          <p:nvPr/>
        </p:nvGrpSpPr>
        <p:grpSpPr>
          <a:xfrm>
            <a:off x="0" y="-8125"/>
            <a:ext cx="9144000" cy="5143500"/>
            <a:chOff x="0" y="-8125"/>
            <a:chExt cx="9144000" cy="5143500"/>
          </a:xfrm>
        </p:grpSpPr>
        <p:pic>
          <p:nvPicPr>
            <p:cNvPr id="190" name="Google Shape;190;p27"/>
            <p:cNvPicPr preferRelativeResize="0"/>
            <p:nvPr/>
          </p:nvPicPr>
          <p:blipFill rotWithShape="1">
            <a:blip r:embed="rId2">
              <a:alphaModFix/>
            </a:blip>
            <a:srcRect l="15074"/>
            <a:stretch/>
          </p:blipFill>
          <p:spPr>
            <a:xfrm>
              <a:off x="0" y="-8125"/>
              <a:ext cx="7765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7"/>
            <p:cNvPicPr preferRelativeResize="0"/>
            <p:nvPr/>
          </p:nvPicPr>
          <p:blipFill rotWithShape="1">
            <a:blip r:embed="rId3">
              <a:alphaModFix/>
            </a:blip>
            <a:srcRect l="35831" r="48145"/>
            <a:stretch/>
          </p:blipFill>
          <p:spPr>
            <a:xfrm flipH="1">
              <a:off x="7678877" y="-8125"/>
              <a:ext cx="1465123" cy="514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0" y="-8125"/>
            <a:ext cx="9144000" cy="5143500"/>
            <a:chOff x="0" y="-8125"/>
            <a:chExt cx="9144000" cy="5143500"/>
          </a:xfrm>
        </p:grpSpPr>
        <p:pic>
          <p:nvPicPr>
            <p:cNvPr id="14" name="Google Shape;14;p3"/>
            <p:cNvPicPr preferRelativeResize="0"/>
            <p:nvPr/>
          </p:nvPicPr>
          <p:blipFill rotWithShape="1">
            <a:blip r:embed="rId2">
              <a:alphaModFix/>
            </a:blip>
            <a:srcRect l="27572"/>
            <a:stretch/>
          </p:blipFill>
          <p:spPr>
            <a:xfrm>
              <a:off x="0" y="-8125"/>
              <a:ext cx="66225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3"/>
            <p:cNvPicPr preferRelativeResize="0"/>
            <p:nvPr/>
          </p:nvPicPr>
          <p:blipFill rotWithShape="1">
            <a:blip r:embed="rId3">
              <a:alphaModFix/>
            </a:blip>
            <a:srcRect l="20835"/>
            <a:stretch/>
          </p:blipFill>
          <p:spPr>
            <a:xfrm flipH="1">
              <a:off x="1905000" y="-8125"/>
              <a:ext cx="7239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896300" y="2802249"/>
            <a:ext cx="535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583870"/>
            <a:ext cx="914400" cy="6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897200" y="3533674"/>
            <a:ext cx="53496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l="15074"/>
          <a:stretch/>
        </p:blipFill>
        <p:spPr>
          <a:xfrm>
            <a:off x="0" y="-8125"/>
            <a:ext cx="7765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6900" y="1038475"/>
            <a:ext cx="7704000" cy="3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AutoNum type="arabicPeriod"/>
              <a:defRPr sz="11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l="35831" r="48145"/>
          <a:stretch/>
        </p:blipFill>
        <p:spPr>
          <a:xfrm flipH="1">
            <a:off x="7678877" y="-8125"/>
            <a:ext cx="14651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l="73176"/>
          <a:stretch/>
        </p:blipFill>
        <p:spPr>
          <a:xfrm rot="10800000">
            <a:off x="6696950" y="-8125"/>
            <a:ext cx="24526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l="26578"/>
          <a:stretch/>
        </p:blipFill>
        <p:spPr>
          <a:xfrm rot="10800000" flipH="1">
            <a:off x="-7925" y="-8125"/>
            <a:ext cx="6713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188888" y="2701856"/>
            <a:ext cx="2913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5042113" y="2701886"/>
            <a:ext cx="2913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5042113" y="3147115"/>
            <a:ext cx="2913300" cy="8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188588" y="3147114"/>
            <a:ext cx="2913900" cy="8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7114379" y="4747621"/>
            <a:ext cx="111863" cy="48162"/>
          </a:xfrm>
          <a:custGeom>
            <a:avLst/>
            <a:gdLst/>
            <a:ahLst/>
            <a:cxnLst/>
            <a:rect l="l" t="t" r="r" b="b"/>
            <a:pathLst>
              <a:path w="2966" h="1277" fill="none" extrusionOk="0">
                <a:moveTo>
                  <a:pt x="0" y="19"/>
                </a:moveTo>
                <a:lnTo>
                  <a:pt x="0" y="19"/>
                </a:lnTo>
                <a:lnTo>
                  <a:pt x="0" y="19"/>
                </a:lnTo>
                <a:lnTo>
                  <a:pt x="601" y="0"/>
                </a:lnTo>
                <a:lnTo>
                  <a:pt x="601" y="0"/>
                </a:lnTo>
                <a:lnTo>
                  <a:pt x="1220" y="19"/>
                </a:lnTo>
                <a:lnTo>
                  <a:pt x="1802" y="75"/>
                </a:lnTo>
                <a:lnTo>
                  <a:pt x="1802" y="75"/>
                </a:lnTo>
                <a:lnTo>
                  <a:pt x="2121" y="113"/>
                </a:lnTo>
                <a:lnTo>
                  <a:pt x="2308" y="150"/>
                </a:lnTo>
                <a:lnTo>
                  <a:pt x="2496" y="188"/>
                </a:lnTo>
                <a:lnTo>
                  <a:pt x="2684" y="263"/>
                </a:lnTo>
                <a:lnTo>
                  <a:pt x="2759" y="319"/>
                </a:lnTo>
                <a:lnTo>
                  <a:pt x="2834" y="376"/>
                </a:lnTo>
                <a:lnTo>
                  <a:pt x="2890" y="432"/>
                </a:lnTo>
                <a:lnTo>
                  <a:pt x="2928" y="507"/>
                </a:lnTo>
                <a:lnTo>
                  <a:pt x="2946" y="582"/>
                </a:lnTo>
                <a:lnTo>
                  <a:pt x="2965" y="676"/>
                </a:lnTo>
                <a:lnTo>
                  <a:pt x="2965" y="676"/>
                </a:lnTo>
                <a:lnTo>
                  <a:pt x="2965" y="770"/>
                </a:lnTo>
                <a:lnTo>
                  <a:pt x="2928" y="864"/>
                </a:lnTo>
                <a:lnTo>
                  <a:pt x="2890" y="976"/>
                </a:lnTo>
                <a:lnTo>
                  <a:pt x="2834" y="1089"/>
                </a:lnTo>
                <a:lnTo>
                  <a:pt x="2834" y="1089"/>
                </a:lnTo>
                <a:lnTo>
                  <a:pt x="2796" y="1126"/>
                </a:lnTo>
                <a:lnTo>
                  <a:pt x="2740" y="1183"/>
                </a:lnTo>
                <a:lnTo>
                  <a:pt x="2665" y="1201"/>
                </a:lnTo>
                <a:lnTo>
                  <a:pt x="2590" y="1239"/>
                </a:lnTo>
                <a:lnTo>
                  <a:pt x="2402" y="1258"/>
                </a:lnTo>
                <a:lnTo>
                  <a:pt x="2177" y="1276"/>
                </a:lnTo>
                <a:lnTo>
                  <a:pt x="2177" y="1276"/>
                </a:lnTo>
                <a:lnTo>
                  <a:pt x="1896" y="1258"/>
                </a:lnTo>
                <a:lnTo>
                  <a:pt x="1614" y="1220"/>
                </a:lnTo>
                <a:lnTo>
                  <a:pt x="1389" y="1183"/>
                </a:lnTo>
                <a:lnTo>
                  <a:pt x="1220" y="1145"/>
                </a:lnTo>
                <a:lnTo>
                  <a:pt x="1220" y="1145"/>
                </a:lnTo>
                <a:lnTo>
                  <a:pt x="976" y="1051"/>
                </a:lnTo>
                <a:lnTo>
                  <a:pt x="770" y="939"/>
                </a:lnTo>
                <a:lnTo>
                  <a:pt x="601" y="826"/>
                </a:lnTo>
                <a:lnTo>
                  <a:pt x="432" y="676"/>
                </a:lnTo>
                <a:lnTo>
                  <a:pt x="301" y="526"/>
                </a:lnTo>
                <a:lnTo>
                  <a:pt x="169" y="376"/>
                </a:lnTo>
                <a:lnTo>
                  <a:pt x="75" y="207"/>
                </a:lnTo>
                <a:lnTo>
                  <a:pt x="0" y="19"/>
                </a:lnTo>
                <a:lnTo>
                  <a:pt x="0" y="19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6344360" y="4890557"/>
            <a:ext cx="21988" cy="66567"/>
          </a:xfrm>
          <a:custGeom>
            <a:avLst/>
            <a:gdLst/>
            <a:ahLst/>
            <a:cxnLst/>
            <a:rect l="l" t="t" r="r" b="b"/>
            <a:pathLst>
              <a:path w="583" h="1765" fill="none" extrusionOk="0">
                <a:moveTo>
                  <a:pt x="1" y="1765"/>
                </a:moveTo>
                <a:lnTo>
                  <a:pt x="1" y="1765"/>
                </a:lnTo>
                <a:lnTo>
                  <a:pt x="1" y="1521"/>
                </a:lnTo>
                <a:lnTo>
                  <a:pt x="1" y="1277"/>
                </a:lnTo>
                <a:lnTo>
                  <a:pt x="39" y="1052"/>
                </a:lnTo>
                <a:lnTo>
                  <a:pt x="95" y="808"/>
                </a:lnTo>
                <a:lnTo>
                  <a:pt x="170" y="583"/>
                </a:lnTo>
                <a:lnTo>
                  <a:pt x="264" y="376"/>
                </a:lnTo>
                <a:lnTo>
                  <a:pt x="414" y="170"/>
                </a:lnTo>
                <a:lnTo>
                  <a:pt x="583" y="1"/>
                </a:lnTo>
                <a:lnTo>
                  <a:pt x="583" y="1"/>
                </a:lnTo>
                <a:lnTo>
                  <a:pt x="470" y="170"/>
                </a:lnTo>
                <a:lnTo>
                  <a:pt x="376" y="339"/>
                </a:lnTo>
                <a:lnTo>
                  <a:pt x="282" y="508"/>
                </a:lnTo>
                <a:lnTo>
                  <a:pt x="207" y="695"/>
                </a:lnTo>
                <a:lnTo>
                  <a:pt x="95" y="1052"/>
                </a:lnTo>
                <a:lnTo>
                  <a:pt x="39" y="1389"/>
                </a:lnTo>
                <a:lnTo>
                  <a:pt x="39" y="1389"/>
                </a:lnTo>
                <a:lnTo>
                  <a:pt x="20" y="1577"/>
                </a:lnTo>
                <a:lnTo>
                  <a:pt x="1" y="176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7"/>
          <p:cNvGrpSpPr/>
          <p:nvPr/>
        </p:nvGrpSpPr>
        <p:grpSpPr>
          <a:xfrm>
            <a:off x="1" y="-8125"/>
            <a:ext cx="9142106" cy="5143500"/>
            <a:chOff x="1204368" y="-8125"/>
            <a:chExt cx="9142106" cy="5143500"/>
          </a:xfrm>
        </p:grpSpPr>
        <p:pic>
          <p:nvPicPr>
            <p:cNvPr id="40" name="Google Shape;40;p7"/>
            <p:cNvPicPr preferRelativeResize="0"/>
            <p:nvPr/>
          </p:nvPicPr>
          <p:blipFill rotWithShape="1">
            <a:blip r:embed="rId2">
              <a:alphaModFix/>
            </a:blip>
            <a:srcRect l="28243"/>
            <a:stretch/>
          </p:blipFill>
          <p:spPr>
            <a:xfrm>
              <a:off x="1204368" y="-8125"/>
              <a:ext cx="656117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7"/>
            <p:cNvPicPr preferRelativeResize="0"/>
            <p:nvPr/>
          </p:nvPicPr>
          <p:blipFill rotWithShape="1">
            <a:blip r:embed="rId3">
              <a:alphaModFix/>
            </a:blip>
            <a:srcRect l="22679" r="48145"/>
            <a:stretch/>
          </p:blipFill>
          <p:spPr>
            <a:xfrm flipH="1">
              <a:off x="7678874" y="-8125"/>
              <a:ext cx="26676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724550" y="1748850"/>
            <a:ext cx="5694900" cy="16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8"/>
          <p:cNvGrpSpPr/>
          <p:nvPr/>
        </p:nvGrpSpPr>
        <p:grpSpPr>
          <a:xfrm>
            <a:off x="0" y="-8125"/>
            <a:ext cx="9143998" cy="5143500"/>
            <a:chOff x="2042566" y="-8125"/>
            <a:chExt cx="9143998" cy="5143500"/>
          </a:xfrm>
        </p:grpSpPr>
        <p:pic>
          <p:nvPicPr>
            <p:cNvPr id="46" name="Google Shape;46;p8"/>
            <p:cNvPicPr preferRelativeResize="0"/>
            <p:nvPr/>
          </p:nvPicPr>
          <p:blipFill rotWithShape="1">
            <a:blip r:embed="rId2">
              <a:alphaModFix/>
            </a:blip>
            <a:srcRect l="37410"/>
            <a:stretch/>
          </p:blipFill>
          <p:spPr>
            <a:xfrm>
              <a:off x="2042566" y="-8125"/>
              <a:ext cx="572297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8"/>
            <p:cNvPicPr preferRelativeResize="0"/>
            <p:nvPr/>
          </p:nvPicPr>
          <p:blipFill rotWithShape="1">
            <a:blip r:embed="rId3">
              <a:alphaModFix/>
            </a:blip>
            <a:srcRect l="13491" r="48147"/>
            <a:stretch/>
          </p:blipFill>
          <p:spPr>
            <a:xfrm flipH="1">
              <a:off x="7678864" y="-8125"/>
              <a:ext cx="350770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46850" y="1276500"/>
            <a:ext cx="6583500" cy="25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1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9"/>
          <p:cNvGrpSpPr/>
          <p:nvPr/>
        </p:nvGrpSpPr>
        <p:grpSpPr>
          <a:xfrm>
            <a:off x="1" y="-8125"/>
            <a:ext cx="9143999" cy="5143500"/>
            <a:chOff x="1" y="-8125"/>
            <a:chExt cx="9143999" cy="5143500"/>
          </a:xfrm>
        </p:grpSpPr>
        <p:pic>
          <p:nvPicPr>
            <p:cNvPr id="51" name="Google Shape;51;p9"/>
            <p:cNvPicPr preferRelativeResize="0"/>
            <p:nvPr/>
          </p:nvPicPr>
          <p:blipFill rotWithShape="1">
            <a:blip r:embed="rId2">
              <a:alphaModFix/>
            </a:blip>
            <a:srcRect l="26739"/>
            <a:stretch/>
          </p:blipFill>
          <p:spPr>
            <a:xfrm flipH="1">
              <a:off x="2445249" y="-8125"/>
              <a:ext cx="66987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9"/>
            <p:cNvPicPr preferRelativeResize="0"/>
            <p:nvPr/>
          </p:nvPicPr>
          <p:blipFill rotWithShape="1">
            <a:blip r:embed="rId3">
              <a:alphaModFix/>
            </a:blip>
            <a:srcRect l="24165" r="48144"/>
            <a:stretch/>
          </p:blipFill>
          <p:spPr>
            <a:xfrm>
              <a:off x="1" y="-8125"/>
              <a:ext cx="253192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2073600" y="1455151"/>
            <a:ext cx="6063600" cy="8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2073600" y="2355449"/>
            <a:ext cx="6063600" cy="13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r="12080"/>
          <a:stretch/>
        </p:blipFill>
        <p:spPr>
          <a:xfrm>
            <a:off x="1118625" y="9200"/>
            <a:ext cx="8025374" cy="51343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526410" y="1471375"/>
            <a:ext cx="3065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526410" y="1837514"/>
            <a:ext cx="3065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 flipH="1">
            <a:off x="5465624" y="1471375"/>
            <a:ext cx="3066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 flipH="1">
            <a:off x="5465604" y="1837517"/>
            <a:ext cx="306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 hasCustomPrompt="1"/>
          </p:nvPr>
        </p:nvSpPr>
        <p:spPr>
          <a:xfrm>
            <a:off x="682722" y="1728673"/>
            <a:ext cx="7347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4624075" y="1728581"/>
            <a:ext cx="7347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7"/>
          </p:nvPr>
        </p:nvSpPr>
        <p:spPr>
          <a:xfrm>
            <a:off x="1526410" y="3233698"/>
            <a:ext cx="3065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8"/>
          </p:nvPr>
        </p:nvSpPr>
        <p:spPr>
          <a:xfrm>
            <a:off x="1526410" y="3601075"/>
            <a:ext cx="306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/>
          </p:nvPr>
        </p:nvSpPr>
        <p:spPr>
          <a:xfrm flipH="1">
            <a:off x="5465624" y="3233697"/>
            <a:ext cx="3066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3"/>
          </p:nvPr>
        </p:nvSpPr>
        <p:spPr>
          <a:xfrm flipH="1">
            <a:off x="5465604" y="3601075"/>
            <a:ext cx="306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682722" y="3490950"/>
            <a:ext cx="7347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4624075" y="3490950"/>
            <a:ext cx="7347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3">
            <a:alphaModFix/>
          </a:blip>
          <a:srcRect l="39377" r="48144"/>
          <a:stretch/>
        </p:blipFill>
        <p:spPr>
          <a:xfrm>
            <a:off x="-1" y="0"/>
            <a:ext cx="11409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Kanit"/>
              <a:buNone/>
              <a:defRPr sz="3500" b="1">
                <a:solidFill>
                  <a:schemeClr val="accent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3" r:id="rId10"/>
    <p:sldLayoutId id="2147483665" r:id="rId11"/>
    <p:sldLayoutId id="214748367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8/AEM.07470-1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doi.org/10.1016/S0140-6736(24)01867-1" TargetMode="External"/><Relationship Id="rId4" Type="http://schemas.openxmlformats.org/officeDocument/2006/relationships/hyperlink" Target="https://doi.org/10.3389/fmicb.2024.1347597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A496AB50-C1BB-9E41-CBD1-1336A867A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D3ABB3-5BA2-A6EC-0784-8B05A0542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996" y="2298606"/>
            <a:ext cx="2516004" cy="2844894"/>
          </a:xfrm>
          <a:prstGeom prst="rect">
            <a:avLst/>
          </a:prstGeom>
        </p:spPr>
      </p:pic>
      <p:sp>
        <p:nvSpPr>
          <p:cNvPr id="202" name="Google Shape;202;p31">
            <a:extLst>
              <a:ext uri="{FF2B5EF4-FFF2-40B4-BE49-F238E27FC236}">
                <a16:creationId xmlns:a16="http://schemas.microsoft.com/office/drawing/2014/main" id="{B682C3E7-6D26-10EE-D119-25D8A45CCF6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23271" y="877930"/>
            <a:ext cx="7262162" cy="21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" sz="4000"/>
              <a:t>THE CHICKEN DINNER DILEMMA  </a:t>
            </a:r>
            <a:br>
              <a:rPr lang="de" sz="8100">
                <a:solidFill>
                  <a:srgbClr val="F58BA2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What if the </a:t>
            </a:r>
            <a:r>
              <a:rPr lang="en-US" sz="1800" b="1">
                <a:solidFill>
                  <a:schemeClr val="bg1"/>
                </a:solidFill>
              </a:rPr>
              <a:t>next pandemic isn’t a virus—but a </a:t>
            </a:r>
            <a:br>
              <a:rPr lang="en-US" sz="1800" b="1">
                <a:solidFill>
                  <a:schemeClr val="bg1"/>
                </a:solidFill>
              </a:rPr>
            </a:br>
            <a:r>
              <a:rPr lang="en-US" sz="1800" b="1">
                <a:solidFill>
                  <a:schemeClr val="bg1"/>
                </a:solidFill>
              </a:rPr>
              <a:t>resistant bacteria already on your plate?</a:t>
            </a:r>
            <a:endParaRPr lang="en-US" sz="1800" b="0">
              <a:solidFill>
                <a:schemeClr val="bg1"/>
              </a:solidFill>
            </a:endParaRPr>
          </a:p>
        </p:txBody>
      </p:sp>
      <p:grpSp>
        <p:nvGrpSpPr>
          <p:cNvPr id="2" name="Google Shape;9272;p71">
            <a:extLst>
              <a:ext uri="{FF2B5EF4-FFF2-40B4-BE49-F238E27FC236}">
                <a16:creationId xmlns:a16="http://schemas.microsoft.com/office/drawing/2014/main" id="{0319390A-FB39-A69C-87A5-0D6D630334C1}"/>
              </a:ext>
            </a:extLst>
          </p:cNvPr>
          <p:cNvGrpSpPr/>
          <p:nvPr/>
        </p:nvGrpSpPr>
        <p:grpSpPr>
          <a:xfrm>
            <a:off x="2879133" y="217641"/>
            <a:ext cx="529365" cy="485169"/>
            <a:chOff x="-22881800" y="1971800"/>
            <a:chExt cx="301675" cy="295400"/>
          </a:xfrm>
        </p:grpSpPr>
        <p:sp>
          <p:nvSpPr>
            <p:cNvPr id="3" name="Google Shape;9273;p71">
              <a:extLst>
                <a:ext uri="{FF2B5EF4-FFF2-40B4-BE49-F238E27FC236}">
                  <a16:creationId xmlns:a16="http://schemas.microsoft.com/office/drawing/2014/main" id="{605E66A0-F9B9-4535-D3CE-0444E58C3CE8}"/>
                </a:ext>
              </a:extLst>
            </p:cNvPr>
            <p:cNvSpPr/>
            <p:nvPr/>
          </p:nvSpPr>
          <p:spPr>
            <a:xfrm>
              <a:off x="-22773100" y="2041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725"/>
                  </a:moveTo>
                  <a:cubicBezTo>
                    <a:pt x="2268" y="725"/>
                    <a:pt x="2741" y="1198"/>
                    <a:pt x="2741" y="1734"/>
                  </a:cubicBezTo>
                  <a:cubicBezTo>
                    <a:pt x="2741" y="2269"/>
                    <a:pt x="2300" y="2742"/>
                    <a:pt x="1733" y="2742"/>
                  </a:cubicBezTo>
                  <a:cubicBezTo>
                    <a:pt x="1134" y="2742"/>
                    <a:pt x="693" y="2269"/>
                    <a:pt x="693" y="1734"/>
                  </a:cubicBezTo>
                  <a:cubicBezTo>
                    <a:pt x="693" y="1198"/>
                    <a:pt x="1166" y="725"/>
                    <a:pt x="1733" y="72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4"/>
                  </a:cubicBezTo>
                  <a:cubicBezTo>
                    <a:pt x="3466" y="757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" name="Google Shape;9274;p71">
              <a:extLst>
                <a:ext uri="{FF2B5EF4-FFF2-40B4-BE49-F238E27FC236}">
                  <a16:creationId xmlns:a16="http://schemas.microsoft.com/office/drawing/2014/main" id="{329667B3-CE26-A5AC-F877-A2D7CD3B51E5}"/>
                </a:ext>
              </a:extLst>
            </p:cNvPr>
            <p:cNvSpPr/>
            <p:nvPr/>
          </p:nvSpPr>
          <p:spPr>
            <a:xfrm>
              <a:off x="-22737675" y="21450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726"/>
                  </a:moveTo>
                  <a:cubicBezTo>
                    <a:pt x="1198" y="726"/>
                    <a:pt x="1387" y="883"/>
                    <a:pt x="1387" y="1072"/>
                  </a:cubicBezTo>
                  <a:cubicBezTo>
                    <a:pt x="1387" y="1261"/>
                    <a:pt x="1198" y="1419"/>
                    <a:pt x="1009" y="1419"/>
                  </a:cubicBezTo>
                  <a:cubicBezTo>
                    <a:pt x="820" y="1419"/>
                    <a:pt x="662" y="1261"/>
                    <a:pt x="662" y="1072"/>
                  </a:cubicBezTo>
                  <a:cubicBezTo>
                    <a:pt x="662" y="883"/>
                    <a:pt x="820" y="726"/>
                    <a:pt x="1009" y="726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" name="Google Shape;9275;p71">
              <a:extLst>
                <a:ext uri="{FF2B5EF4-FFF2-40B4-BE49-F238E27FC236}">
                  <a16:creationId xmlns:a16="http://schemas.microsoft.com/office/drawing/2014/main" id="{4F79CCBB-237D-2E44-EB72-9B1AEAD4FF25}"/>
                </a:ext>
              </a:extLst>
            </p:cNvPr>
            <p:cNvSpPr/>
            <p:nvPr/>
          </p:nvSpPr>
          <p:spPr>
            <a:xfrm>
              <a:off x="-22807775" y="211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Google Shape;9276;p71">
              <a:extLst>
                <a:ext uri="{FF2B5EF4-FFF2-40B4-BE49-F238E27FC236}">
                  <a16:creationId xmlns:a16="http://schemas.microsoft.com/office/drawing/2014/main" id="{2885EFBA-D04C-E538-160E-25B9D4C1D8E4}"/>
                </a:ext>
              </a:extLst>
            </p:cNvPr>
            <p:cNvSpPr/>
            <p:nvPr/>
          </p:nvSpPr>
          <p:spPr>
            <a:xfrm>
              <a:off x="-22773100" y="2163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" name="Google Shape;9277;p71">
              <a:extLst>
                <a:ext uri="{FF2B5EF4-FFF2-40B4-BE49-F238E27FC236}">
                  <a16:creationId xmlns:a16="http://schemas.microsoft.com/office/drawing/2014/main" id="{8D38D1C1-3C8D-D632-DE72-200DB8D71427}"/>
                </a:ext>
              </a:extLst>
            </p:cNvPr>
            <p:cNvSpPr/>
            <p:nvPr/>
          </p:nvSpPr>
          <p:spPr>
            <a:xfrm>
              <a:off x="-22669150" y="21104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662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Google Shape;9278;p71">
              <a:extLst>
                <a:ext uri="{FF2B5EF4-FFF2-40B4-BE49-F238E27FC236}">
                  <a16:creationId xmlns:a16="http://schemas.microsoft.com/office/drawing/2014/main" id="{4D22F3FC-F48C-2F36-B3CF-46ADFEA2F69E}"/>
                </a:ext>
              </a:extLst>
            </p:cNvPr>
            <p:cNvSpPr/>
            <p:nvPr/>
          </p:nvSpPr>
          <p:spPr>
            <a:xfrm>
              <a:off x="-22881800" y="1971800"/>
              <a:ext cx="301675" cy="295400"/>
            </a:xfrm>
            <a:custGeom>
              <a:avLst/>
              <a:gdLst/>
              <a:ahLst/>
              <a:cxnLst/>
              <a:rect l="l" t="t" r="r" b="b"/>
              <a:pathLst>
                <a:path w="12067" h="11816" extrusionOk="0">
                  <a:moveTo>
                    <a:pt x="6081" y="2112"/>
                  </a:moveTo>
                  <a:cubicBezTo>
                    <a:pt x="6553" y="2112"/>
                    <a:pt x="6963" y="2175"/>
                    <a:pt x="7373" y="2332"/>
                  </a:cubicBezTo>
                  <a:cubicBezTo>
                    <a:pt x="8633" y="2805"/>
                    <a:pt x="9578" y="3907"/>
                    <a:pt x="9798" y="5262"/>
                  </a:cubicBezTo>
                  <a:cubicBezTo>
                    <a:pt x="9861" y="5451"/>
                    <a:pt x="9861" y="5672"/>
                    <a:pt x="9861" y="5924"/>
                  </a:cubicBezTo>
                  <a:cubicBezTo>
                    <a:pt x="9861" y="6144"/>
                    <a:pt x="9861" y="6333"/>
                    <a:pt x="9798" y="6585"/>
                  </a:cubicBezTo>
                  <a:cubicBezTo>
                    <a:pt x="9609" y="7909"/>
                    <a:pt x="8633" y="9043"/>
                    <a:pt x="7373" y="9484"/>
                  </a:cubicBezTo>
                  <a:cubicBezTo>
                    <a:pt x="6963" y="9673"/>
                    <a:pt x="6522" y="9736"/>
                    <a:pt x="6081" y="9736"/>
                  </a:cubicBezTo>
                  <a:cubicBezTo>
                    <a:pt x="5640" y="9736"/>
                    <a:pt x="5167" y="9673"/>
                    <a:pt x="4758" y="9484"/>
                  </a:cubicBezTo>
                  <a:cubicBezTo>
                    <a:pt x="3497" y="9043"/>
                    <a:pt x="2552" y="7909"/>
                    <a:pt x="2332" y="6585"/>
                  </a:cubicBezTo>
                  <a:cubicBezTo>
                    <a:pt x="2300" y="6396"/>
                    <a:pt x="2300" y="6144"/>
                    <a:pt x="2300" y="5924"/>
                  </a:cubicBezTo>
                  <a:cubicBezTo>
                    <a:pt x="2300" y="5672"/>
                    <a:pt x="2300" y="5483"/>
                    <a:pt x="2332" y="5262"/>
                  </a:cubicBezTo>
                  <a:cubicBezTo>
                    <a:pt x="2552" y="3907"/>
                    <a:pt x="3497" y="2805"/>
                    <a:pt x="4758" y="2332"/>
                  </a:cubicBezTo>
                  <a:cubicBezTo>
                    <a:pt x="5167" y="2175"/>
                    <a:pt x="5608" y="2112"/>
                    <a:pt x="6081" y="2112"/>
                  </a:cubicBezTo>
                  <a:close/>
                  <a:moveTo>
                    <a:pt x="5329" y="1"/>
                  </a:moveTo>
                  <a:cubicBezTo>
                    <a:pt x="5238" y="1"/>
                    <a:pt x="5151" y="32"/>
                    <a:pt x="5104" y="95"/>
                  </a:cubicBezTo>
                  <a:cubicBezTo>
                    <a:pt x="4978" y="221"/>
                    <a:pt x="4978" y="442"/>
                    <a:pt x="5104" y="568"/>
                  </a:cubicBezTo>
                  <a:cubicBezTo>
                    <a:pt x="5356" y="851"/>
                    <a:pt x="5577" y="1072"/>
                    <a:pt x="5640" y="1387"/>
                  </a:cubicBezTo>
                  <a:cubicBezTo>
                    <a:pt x="5356" y="1419"/>
                    <a:pt x="5041" y="1482"/>
                    <a:pt x="4789" y="1545"/>
                  </a:cubicBezTo>
                  <a:cubicBezTo>
                    <a:pt x="4506" y="1041"/>
                    <a:pt x="4096" y="851"/>
                    <a:pt x="3592" y="599"/>
                  </a:cubicBezTo>
                  <a:cubicBezTo>
                    <a:pt x="3551" y="583"/>
                    <a:pt x="3506" y="575"/>
                    <a:pt x="3461" y="575"/>
                  </a:cubicBezTo>
                  <a:cubicBezTo>
                    <a:pt x="3329" y="575"/>
                    <a:pt x="3189" y="640"/>
                    <a:pt x="3119" y="757"/>
                  </a:cubicBezTo>
                  <a:cubicBezTo>
                    <a:pt x="3056" y="914"/>
                    <a:pt x="3119" y="1167"/>
                    <a:pt x="3277" y="1230"/>
                  </a:cubicBezTo>
                  <a:cubicBezTo>
                    <a:pt x="3623" y="1387"/>
                    <a:pt x="3907" y="1545"/>
                    <a:pt x="4065" y="1828"/>
                  </a:cubicBezTo>
                  <a:cubicBezTo>
                    <a:pt x="3781" y="1954"/>
                    <a:pt x="3560" y="2112"/>
                    <a:pt x="3308" y="2269"/>
                  </a:cubicBezTo>
                  <a:cubicBezTo>
                    <a:pt x="2899" y="1860"/>
                    <a:pt x="2426" y="1828"/>
                    <a:pt x="1891" y="1734"/>
                  </a:cubicBezTo>
                  <a:cubicBezTo>
                    <a:pt x="1702" y="1734"/>
                    <a:pt x="1544" y="1860"/>
                    <a:pt x="1513" y="2049"/>
                  </a:cubicBezTo>
                  <a:cubicBezTo>
                    <a:pt x="1513" y="2269"/>
                    <a:pt x="1639" y="2427"/>
                    <a:pt x="1828" y="2458"/>
                  </a:cubicBezTo>
                  <a:cubicBezTo>
                    <a:pt x="2206" y="2490"/>
                    <a:pt x="2489" y="2521"/>
                    <a:pt x="2773" y="2742"/>
                  </a:cubicBezTo>
                  <a:cubicBezTo>
                    <a:pt x="2584" y="2931"/>
                    <a:pt x="2363" y="3151"/>
                    <a:pt x="2206" y="3403"/>
                  </a:cubicBezTo>
                  <a:cubicBezTo>
                    <a:pt x="1964" y="3318"/>
                    <a:pt x="1741" y="3284"/>
                    <a:pt x="1524" y="3284"/>
                  </a:cubicBezTo>
                  <a:cubicBezTo>
                    <a:pt x="1259" y="3284"/>
                    <a:pt x="1002" y="3334"/>
                    <a:pt x="725" y="3403"/>
                  </a:cubicBezTo>
                  <a:cubicBezTo>
                    <a:pt x="536" y="3435"/>
                    <a:pt x="441" y="3624"/>
                    <a:pt x="473" y="3844"/>
                  </a:cubicBezTo>
                  <a:cubicBezTo>
                    <a:pt x="526" y="4003"/>
                    <a:pt x="667" y="4073"/>
                    <a:pt x="823" y="4073"/>
                  </a:cubicBezTo>
                  <a:cubicBezTo>
                    <a:pt x="853" y="4073"/>
                    <a:pt x="883" y="4070"/>
                    <a:pt x="914" y="4065"/>
                  </a:cubicBezTo>
                  <a:cubicBezTo>
                    <a:pt x="1162" y="3989"/>
                    <a:pt x="1352" y="3947"/>
                    <a:pt x="1534" y="3947"/>
                  </a:cubicBezTo>
                  <a:cubicBezTo>
                    <a:pt x="1652" y="3947"/>
                    <a:pt x="1766" y="3965"/>
                    <a:pt x="1891" y="4002"/>
                  </a:cubicBezTo>
                  <a:cubicBezTo>
                    <a:pt x="1796" y="4254"/>
                    <a:pt x="1670" y="4538"/>
                    <a:pt x="1639" y="4821"/>
                  </a:cubicBezTo>
                  <a:cubicBezTo>
                    <a:pt x="1040" y="4821"/>
                    <a:pt x="630" y="5042"/>
                    <a:pt x="221" y="5357"/>
                  </a:cubicBezTo>
                  <a:cubicBezTo>
                    <a:pt x="63" y="5483"/>
                    <a:pt x="0" y="5672"/>
                    <a:pt x="126" y="5829"/>
                  </a:cubicBezTo>
                  <a:cubicBezTo>
                    <a:pt x="221" y="5924"/>
                    <a:pt x="284" y="5987"/>
                    <a:pt x="410" y="5987"/>
                  </a:cubicBezTo>
                  <a:cubicBezTo>
                    <a:pt x="473" y="5987"/>
                    <a:pt x="567" y="5955"/>
                    <a:pt x="599" y="5924"/>
                  </a:cubicBezTo>
                  <a:cubicBezTo>
                    <a:pt x="914" y="5672"/>
                    <a:pt x="1198" y="5514"/>
                    <a:pt x="1513" y="5514"/>
                  </a:cubicBezTo>
                  <a:lnTo>
                    <a:pt x="1513" y="5924"/>
                  </a:lnTo>
                  <a:cubicBezTo>
                    <a:pt x="1513" y="6081"/>
                    <a:pt x="1513" y="6239"/>
                    <a:pt x="1544" y="6396"/>
                  </a:cubicBezTo>
                  <a:cubicBezTo>
                    <a:pt x="1009" y="6585"/>
                    <a:pt x="725" y="6932"/>
                    <a:pt x="410" y="7373"/>
                  </a:cubicBezTo>
                  <a:cubicBezTo>
                    <a:pt x="284" y="7531"/>
                    <a:pt x="315" y="7720"/>
                    <a:pt x="473" y="7846"/>
                  </a:cubicBezTo>
                  <a:cubicBezTo>
                    <a:pt x="567" y="7877"/>
                    <a:pt x="599" y="7940"/>
                    <a:pt x="694" y="7940"/>
                  </a:cubicBezTo>
                  <a:cubicBezTo>
                    <a:pt x="788" y="7940"/>
                    <a:pt x="914" y="7877"/>
                    <a:pt x="946" y="7783"/>
                  </a:cubicBezTo>
                  <a:cubicBezTo>
                    <a:pt x="1198" y="7467"/>
                    <a:pt x="1355" y="7215"/>
                    <a:pt x="1670" y="7089"/>
                  </a:cubicBezTo>
                  <a:cubicBezTo>
                    <a:pt x="1733" y="7373"/>
                    <a:pt x="1828" y="7657"/>
                    <a:pt x="1985" y="7940"/>
                  </a:cubicBezTo>
                  <a:cubicBezTo>
                    <a:pt x="1544" y="8287"/>
                    <a:pt x="1387" y="8728"/>
                    <a:pt x="1229" y="9232"/>
                  </a:cubicBezTo>
                  <a:cubicBezTo>
                    <a:pt x="1198" y="9421"/>
                    <a:pt x="1324" y="9610"/>
                    <a:pt x="1481" y="9673"/>
                  </a:cubicBezTo>
                  <a:lnTo>
                    <a:pt x="1544" y="9673"/>
                  </a:lnTo>
                  <a:cubicBezTo>
                    <a:pt x="1702" y="9673"/>
                    <a:pt x="1828" y="9547"/>
                    <a:pt x="1891" y="9389"/>
                  </a:cubicBezTo>
                  <a:cubicBezTo>
                    <a:pt x="2017" y="8980"/>
                    <a:pt x="2111" y="8728"/>
                    <a:pt x="2332" y="8476"/>
                  </a:cubicBezTo>
                  <a:cubicBezTo>
                    <a:pt x="2489" y="8728"/>
                    <a:pt x="2678" y="8948"/>
                    <a:pt x="2899" y="9137"/>
                  </a:cubicBezTo>
                  <a:cubicBezTo>
                    <a:pt x="2584" y="9610"/>
                    <a:pt x="2615" y="10082"/>
                    <a:pt x="2647" y="10649"/>
                  </a:cubicBezTo>
                  <a:cubicBezTo>
                    <a:pt x="2647" y="10839"/>
                    <a:pt x="2804" y="10965"/>
                    <a:pt x="2993" y="10965"/>
                  </a:cubicBezTo>
                  <a:lnTo>
                    <a:pt x="3056" y="10965"/>
                  </a:lnTo>
                  <a:cubicBezTo>
                    <a:pt x="3245" y="10965"/>
                    <a:pt x="3371" y="10775"/>
                    <a:pt x="3371" y="10555"/>
                  </a:cubicBezTo>
                  <a:cubicBezTo>
                    <a:pt x="3308" y="10177"/>
                    <a:pt x="3308" y="9862"/>
                    <a:pt x="3434" y="9578"/>
                  </a:cubicBezTo>
                  <a:cubicBezTo>
                    <a:pt x="3686" y="9736"/>
                    <a:pt x="3907" y="9893"/>
                    <a:pt x="4191" y="10019"/>
                  </a:cubicBezTo>
                  <a:cubicBezTo>
                    <a:pt x="4065" y="10555"/>
                    <a:pt x="4222" y="10996"/>
                    <a:pt x="4474" y="11500"/>
                  </a:cubicBezTo>
                  <a:cubicBezTo>
                    <a:pt x="4506" y="11626"/>
                    <a:pt x="4663" y="11721"/>
                    <a:pt x="4789" y="11721"/>
                  </a:cubicBezTo>
                  <a:cubicBezTo>
                    <a:pt x="4821" y="11721"/>
                    <a:pt x="4884" y="11721"/>
                    <a:pt x="4947" y="11658"/>
                  </a:cubicBezTo>
                  <a:cubicBezTo>
                    <a:pt x="5104" y="11595"/>
                    <a:pt x="5167" y="11406"/>
                    <a:pt x="5104" y="11185"/>
                  </a:cubicBezTo>
                  <a:cubicBezTo>
                    <a:pt x="4947" y="10839"/>
                    <a:pt x="4821" y="10555"/>
                    <a:pt x="4852" y="10240"/>
                  </a:cubicBezTo>
                  <a:lnTo>
                    <a:pt x="4852" y="10240"/>
                  </a:lnTo>
                  <a:cubicBezTo>
                    <a:pt x="5136" y="10334"/>
                    <a:pt x="5419" y="10366"/>
                    <a:pt x="5734" y="10397"/>
                  </a:cubicBezTo>
                  <a:cubicBezTo>
                    <a:pt x="5797" y="10965"/>
                    <a:pt x="6112" y="11311"/>
                    <a:pt x="6522" y="11721"/>
                  </a:cubicBezTo>
                  <a:cubicBezTo>
                    <a:pt x="6585" y="11784"/>
                    <a:pt x="6679" y="11815"/>
                    <a:pt x="6742" y="11815"/>
                  </a:cubicBezTo>
                  <a:cubicBezTo>
                    <a:pt x="6837" y="11815"/>
                    <a:pt x="6931" y="11784"/>
                    <a:pt x="6994" y="11721"/>
                  </a:cubicBezTo>
                  <a:cubicBezTo>
                    <a:pt x="7089" y="11595"/>
                    <a:pt x="7089" y="11343"/>
                    <a:pt x="6994" y="11248"/>
                  </a:cubicBezTo>
                  <a:cubicBezTo>
                    <a:pt x="6711" y="10965"/>
                    <a:pt x="6522" y="10712"/>
                    <a:pt x="6427" y="10397"/>
                  </a:cubicBezTo>
                  <a:cubicBezTo>
                    <a:pt x="6711" y="10366"/>
                    <a:pt x="7026" y="10334"/>
                    <a:pt x="7310" y="10240"/>
                  </a:cubicBezTo>
                  <a:cubicBezTo>
                    <a:pt x="7562" y="10775"/>
                    <a:pt x="7971" y="10965"/>
                    <a:pt x="8475" y="11185"/>
                  </a:cubicBezTo>
                  <a:cubicBezTo>
                    <a:pt x="8507" y="11248"/>
                    <a:pt x="8570" y="11248"/>
                    <a:pt x="8633" y="11248"/>
                  </a:cubicBezTo>
                  <a:cubicBezTo>
                    <a:pt x="8759" y="11248"/>
                    <a:pt x="8885" y="11154"/>
                    <a:pt x="8948" y="11028"/>
                  </a:cubicBezTo>
                  <a:cubicBezTo>
                    <a:pt x="9042" y="10870"/>
                    <a:pt x="8948" y="10649"/>
                    <a:pt x="8790" y="10555"/>
                  </a:cubicBezTo>
                  <a:cubicBezTo>
                    <a:pt x="8444" y="10397"/>
                    <a:pt x="8160" y="10240"/>
                    <a:pt x="8003" y="9988"/>
                  </a:cubicBezTo>
                  <a:cubicBezTo>
                    <a:pt x="8286" y="9862"/>
                    <a:pt x="8507" y="9704"/>
                    <a:pt x="8759" y="9547"/>
                  </a:cubicBezTo>
                  <a:cubicBezTo>
                    <a:pt x="9200" y="9925"/>
                    <a:pt x="9672" y="9988"/>
                    <a:pt x="10176" y="10051"/>
                  </a:cubicBezTo>
                  <a:lnTo>
                    <a:pt x="10208" y="10051"/>
                  </a:lnTo>
                  <a:cubicBezTo>
                    <a:pt x="10397" y="10051"/>
                    <a:pt x="10523" y="9925"/>
                    <a:pt x="10555" y="9736"/>
                  </a:cubicBezTo>
                  <a:cubicBezTo>
                    <a:pt x="10555" y="9547"/>
                    <a:pt x="10460" y="9389"/>
                    <a:pt x="10240" y="9358"/>
                  </a:cubicBezTo>
                  <a:cubicBezTo>
                    <a:pt x="9861" y="9295"/>
                    <a:pt x="9578" y="9263"/>
                    <a:pt x="9294" y="9074"/>
                  </a:cubicBezTo>
                  <a:cubicBezTo>
                    <a:pt x="9515" y="8885"/>
                    <a:pt x="9704" y="8633"/>
                    <a:pt x="9861" y="8413"/>
                  </a:cubicBezTo>
                  <a:cubicBezTo>
                    <a:pt x="10082" y="8476"/>
                    <a:pt x="10303" y="8507"/>
                    <a:pt x="10523" y="8507"/>
                  </a:cubicBezTo>
                  <a:cubicBezTo>
                    <a:pt x="10807" y="8507"/>
                    <a:pt x="11090" y="8444"/>
                    <a:pt x="11405" y="8350"/>
                  </a:cubicBezTo>
                  <a:cubicBezTo>
                    <a:pt x="11594" y="8318"/>
                    <a:pt x="11657" y="8129"/>
                    <a:pt x="11626" y="7940"/>
                  </a:cubicBezTo>
                  <a:cubicBezTo>
                    <a:pt x="11599" y="7754"/>
                    <a:pt x="11461" y="7680"/>
                    <a:pt x="11287" y="7680"/>
                  </a:cubicBezTo>
                  <a:cubicBezTo>
                    <a:pt x="11254" y="7680"/>
                    <a:pt x="11220" y="7683"/>
                    <a:pt x="11185" y="7688"/>
                  </a:cubicBezTo>
                  <a:cubicBezTo>
                    <a:pt x="10933" y="7772"/>
                    <a:pt x="10723" y="7814"/>
                    <a:pt x="10517" y="7814"/>
                  </a:cubicBezTo>
                  <a:cubicBezTo>
                    <a:pt x="10415" y="7814"/>
                    <a:pt x="10313" y="7804"/>
                    <a:pt x="10208" y="7783"/>
                  </a:cubicBezTo>
                  <a:cubicBezTo>
                    <a:pt x="10334" y="7499"/>
                    <a:pt x="10460" y="7215"/>
                    <a:pt x="10492" y="6932"/>
                  </a:cubicBezTo>
                  <a:lnTo>
                    <a:pt x="10523" y="6932"/>
                  </a:lnTo>
                  <a:cubicBezTo>
                    <a:pt x="11090" y="6932"/>
                    <a:pt x="11468" y="6711"/>
                    <a:pt x="11909" y="6396"/>
                  </a:cubicBezTo>
                  <a:cubicBezTo>
                    <a:pt x="12004" y="6333"/>
                    <a:pt x="12067" y="6144"/>
                    <a:pt x="11941" y="5987"/>
                  </a:cubicBezTo>
                  <a:cubicBezTo>
                    <a:pt x="11867" y="5895"/>
                    <a:pt x="11773" y="5846"/>
                    <a:pt x="11675" y="5846"/>
                  </a:cubicBezTo>
                  <a:cubicBezTo>
                    <a:pt x="11605" y="5846"/>
                    <a:pt x="11534" y="5871"/>
                    <a:pt x="11468" y="5924"/>
                  </a:cubicBezTo>
                  <a:cubicBezTo>
                    <a:pt x="11153" y="6144"/>
                    <a:pt x="10870" y="6302"/>
                    <a:pt x="10555" y="6302"/>
                  </a:cubicBezTo>
                  <a:lnTo>
                    <a:pt x="10555" y="5924"/>
                  </a:lnTo>
                  <a:cubicBezTo>
                    <a:pt x="10555" y="5766"/>
                    <a:pt x="10555" y="5609"/>
                    <a:pt x="10523" y="5451"/>
                  </a:cubicBezTo>
                  <a:cubicBezTo>
                    <a:pt x="11090" y="5262"/>
                    <a:pt x="11342" y="4884"/>
                    <a:pt x="11657" y="4475"/>
                  </a:cubicBezTo>
                  <a:cubicBezTo>
                    <a:pt x="11783" y="4317"/>
                    <a:pt x="11752" y="4096"/>
                    <a:pt x="11594" y="4002"/>
                  </a:cubicBezTo>
                  <a:cubicBezTo>
                    <a:pt x="11528" y="3949"/>
                    <a:pt x="11457" y="3924"/>
                    <a:pt x="11387" y="3924"/>
                  </a:cubicBezTo>
                  <a:cubicBezTo>
                    <a:pt x="11290" y="3924"/>
                    <a:pt x="11195" y="3973"/>
                    <a:pt x="11122" y="4065"/>
                  </a:cubicBezTo>
                  <a:cubicBezTo>
                    <a:pt x="10870" y="4380"/>
                    <a:pt x="10712" y="4632"/>
                    <a:pt x="10397" y="4727"/>
                  </a:cubicBezTo>
                  <a:cubicBezTo>
                    <a:pt x="10334" y="4475"/>
                    <a:pt x="10240" y="4191"/>
                    <a:pt x="10082" y="3907"/>
                  </a:cubicBezTo>
                  <a:cubicBezTo>
                    <a:pt x="10523" y="3561"/>
                    <a:pt x="10681" y="3120"/>
                    <a:pt x="10838" y="2616"/>
                  </a:cubicBezTo>
                  <a:cubicBezTo>
                    <a:pt x="10870" y="2427"/>
                    <a:pt x="10775" y="2206"/>
                    <a:pt x="10618" y="2175"/>
                  </a:cubicBezTo>
                  <a:cubicBezTo>
                    <a:pt x="10595" y="2171"/>
                    <a:pt x="10572" y="2170"/>
                    <a:pt x="10550" y="2170"/>
                  </a:cubicBezTo>
                  <a:cubicBezTo>
                    <a:pt x="10359" y="2170"/>
                    <a:pt x="10205" y="2286"/>
                    <a:pt x="10176" y="2427"/>
                  </a:cubicBezTo>
                  <a:cubicBezTo>
                    <a:pt x="10050" y="2805"/>
                    <a:pt x="9987" y="3088"/>
                    <a:pt x="9735" y="3309"/>
                  </a:cubicBezTo>
                  <a:cubicBezTo>
                    <a:pt x="9578" y="3088"/>
                    <a:pt x="9389" y="2836"/>
                    <a:pt x="9200" y="2647"/>
                  </a:cubicBezTo>
                  <a:cubicBezTo>
                    <a:pt x="9515" y="2175"/>
                    <a:pt x="9452" y="1702"/>
                    <a:pt x="9420" y="1167"/>
                  </a:cubicBezTo>
                  <a:cubicBezTo>
                    <a:pt x="9420" y="946"/>
                    <a:pt x="9231" y="851"/>
                    <a:pt x="9042" y="851"/>
                  </a:cubicBezTo>
                  <a:cubicBezTo>
                    <a:pt x="8822" y="851"/>
                    <a:pt x="8727" y="1041"/>
                    <a:pt x="8727" y="1230"/>
                  </a:cubicBezTo>
                  <a:cubicBezTo>
                    <a:pt x="8759" y="1639"/>
                    <a:pt x="8759" y="1954"/>
                    <a:pt x="8633" y="2206"/>
                  </a:cubicBezTo>
                  <a:cubicBezTo>
                    <a:pt x="8412" y="2049"/>
                    <a:pt x="8160" y="1891"/>
                    <a:pt x="7877" y="1797"/>
                  </a:cubicBezTo>
                  <a:cubicBezTo>
                    <a:pt x="8003" y="1230"/>
                    <a:pt x="7845" y="788"/>
                    <a:pt x="7625" y="284"/>
                  </a:cubicBezTo>
                  <a:cubicBezTo>
                    <a:pt x="7554" y="168"/>
                    <a:pt x="7432" y="103"/>
                    <a:pt x="7297" y="103"/>
                  </a:cubicBezTo>
                  <a:cubicBezTo>
                    <a:pt x="7250" y="103"/>
                    <a:pt x="7201" y="111"/>
                    <a:pt x="7152" y="127"/>
                  </a:cubicBezTo>
                  <a:cubicBezTo>
                    <a:pt x="6994" y="221"/>
                    <a:pt x="6900" y="410"/>
                    <a:pt x="6994" y="599"/>
                  </a:cubicBezTo>
                  <a:cubicBezTo>
                    <a:pt x="7152" y="946"/>
                    <a:pt x="7247" y="1230"/>
                    <a:pt x="7215" y="1545"/>
                  </a:cubicBezTo>
                  <a:cubicBezTo>
                    <a:pt x="6931" y="1482"/>
                    <a:pt x="6679" y="1419"/>
                    <a:pt x="6364" y="1387"/>
                  </a:cubicBezTo>
                  <a:cubicBezTo>
                    <a:pt x="6270" y="851"/>
                    <a:pt x="5955" y="473"/>
                    <a:pt x="5577" y="95"/>
                  </a:cubicBezTo>
                  <a:cubicBezTo>
                    <a:pt x="5514" y="32"/>
                    <a:pt x="5419" y="1"/>
                    <a:pt x="5329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7011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74674-BCD1-D07B-4E88-B0F8BE7D0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A28F85-5155-4BD3-9136-98A949952A2D}"/>
              </a:ext>
            </a:extLst>
          </p:cNvPr>
          <p:cNvSpPr txBox="1"/>
          <p:nvPr/>
        </p:nvSpPr>
        <p:spPr>
          <a:xfrm>
            <a:off x="237060" y="143660"/>
            <a:ext cx="7992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b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COMPUTATIONAL</a:t>
            </a:r>
            <a:r>
              <a:rPr lang="en-CA" sz="240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 </a:t>
            </a:r>
            <a:r>
              <a:rPr lang="en-CA" sz="2400" b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APPROACH: T5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A7495-DAD5-59DD-3869-F04F44C7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55" y="966019"/>
            <a:ext cx="8304777" cy="24076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26AC25-1BF5-023E-18E6-DD5B46A1B29E}"/>
              </a:ext>
            </a:extLst>
          </p:cNvPr>
          <p:cNvSpPr txBox="1"/>
          <p:nvPr/>
        </p:nvSpPr>
        <p:spPr>
          <a:xfrm>
            <a:off x="237060" y="3373642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bg1"/>
                </a:solidFill>
              </a:rPr>
              <a:t>Figure #2: Training Vs </a:t>
            </a:r>
            <a:r>
              <a:rPr lang="en-US" sz="1050" dirty="0" err="1">
                <a:solidFill>
                  <a:schemeClr val="bg1"/>
                </a:solidFill>
              </a:rPr>
              <a:t>Grad_norm</a:t>
            </a:r>
            <a:r>
              <a:rPr lang="en-US" sz="1050" dirty="0">
                <a:solidFill>
                  <a:schemeClr val="bg1"/>
                </a:solidFill>
              </a:rPr>
              <a:t> using the FLAN-T5 Transformer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DB813-051D-8707-B87D-4E15D0E58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328" y="0"/>
            <a:ext cx="1154672" cy="150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01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F8D8E-8A6C-0269-F7BA-7D3B60ECF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8B5772-EF54-A3A4-0B23-B219441CEC57}"/>
              </a:ext>
            </a:extLst>
          </p:cNvPr>
          <p:cNvSpPr txBox="1"/>
          <p:nvPr/>
        </p:nvSpPr>
        <p:spPr>
          <a:xfrm>
            <a:off x="237060" y="143660"/>
            <a:ext cx="7992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b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COMPUTATIONAL</a:t>
            </a:r>
            <a:r>
              <a:rPr lang="en-CA" sz="240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 </a:t>
            </a:r>
            <a:r>
              <a:rPr lang="en-CA" sz="2400" b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APPROACH: T5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CCE146-A91D-A7EB-8EDC-E5F465FAE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38" y="934920"/>
            <a:ext cx="8581324" cy="2682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DA304B-14C8-5A3C-C693-9BC71D2DE33F}"/>
              </a:ext>
            </a:extLst>
          </p:cNvPr>
          <p:cNvSpPr txBox="1"/>
          <p:nvPr/>
        </p:nvSpPr>
        <p:spPr>
          <a:xfrm>
            <a:off x="281338" y="3744333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bg1"/>
                </a:solidFill>
              </a:rPr>
              <a:t>Figure #3: Training Vs Learning rate using the FLAN-T5 Transformer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094FE-4222-0B28-C812-E2D6FB5CC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79"/>
            <a:ext cx="577525" cy="107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02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DE06F-62B4-A657-04C1-032E33AB0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5F4A707-5AC9-A0A2-DA4A-2E3A67081596}"/>
              </a:ext>
            </a:extLst>
          </p:cNvPr>
          <p:cNvSpPr txBox="1"/>
          <p:nvPr/>
        </p:nvSpPr>
        <p:spPr>
          <a:xfrm>
            <a:off x="237060" y="143660"/>
            <a:ext cx="7992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b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COMPUTATIONAL</a:t>
            </a:r>
            <a:r>
              <a:rPr lang="en-CA" sz="240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 </a:t>
            </a:r>
            <a:r>
              <a:rPr lang="en-CA" sz="2400" b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APPROACH: T5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083BD-BB7C-8D07-A015-2BE9AF3FD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06" y="852316"/>
            <a:ext cx="8362335" cy="26593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2390E1-5287-E0A8-2895-AE73C1C94ED5}"/>
              </a:ext>
            </a:extLst>
          </p:cNvPr>
          <p:cNvSpPr txBox="1"/>
          <p:nvPr/>
        </p:nvSpPr>
        <p:spPr>
          <a:xfrm>
            <a:off x="412206" y="3607484"/>
            <a:ext cx="70522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bg1"/>
                </a:solidFill>
              </a:rPr>
              <a:t>Figure #4: Training Vs loss rate using the FLAN-T5 Transformer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F2DA8-AA4A-275B-0231-6F9F3222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025" y="3120121"/>
            <a:ext cx="1397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91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36F6E-79AA-172D-D80D-8D0356387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3FB456-C729-F078-4048-4F20AAE1BA04}"/>
              </a:ext>
            </a:extLst>
          </p:cNvPr>
          <p:cNvSpPr txBox="1"/>
          <p:nvPr/>
        </p:nvSpPr>
        <p:spPr>
          <a:xfrm>
            <a:off x="72674" y="678924"/>
            <a:ext cx="500871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bg1"/>
                </a:solidFill>
              </a:rPr>
              <a:t>Strategy: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de-DE" sz="1200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bg1"/>
                </a:solidFill>
              </a:rPr>
              <a:t>    1. Data Preparation: Tokenization and Formatting.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- divide the data into 80% training and 20% validation.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sz="1200" dirty="0">
              <a:solidFill>
                <a:schemeClr val="bg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200" dirty="0">
                <a:solidFill>
                  <a:schemeClr val="bg1"/>
                </a:solidFill>
              </a:rPr>
              <a:t>2. Tokenize inputs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200" dirty="0">
                <a:solidFill>
                  <a:schemeClr val="bg1"/>
                </a:solidFill>
              </a:rPr>
              <a:t>- the raw sequence data is converted into tokenized inputs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sz="1200" dirty="0">
              <a:solidFill>
                <a:schemeClr val="bg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200" dirty="0">
                <a:solidFill>
                  <a:schemeClr val="bg1"/>
                </a:solidFill>
              </a:rPr>
              <a:t>3. Preprocess input: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200" dirty="0">
                <a:solidFill>
                  <a:schemeClr val="bg1"/>
                </a:solidFill>
              </a:rPr>
              <a:t>- Reduce noise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sz="1200" dirty="0">
              <a:solidFill>
                <a:schemeClr val="bg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200" dirty="0">
                <a:solidFill>
                  <a:schemeClr val="bg1"/>
                </a:solidFill>
              </a:rPr>
              <a:t>4. Use Transformer QWEN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200" dirty="0">
                <a:solidFill>
                  <a:schemeClr val="bg1"/>
                </a:solidFill>
              </a:rPr>
              <a:t>- Train the model using API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200" dirty="0">
                <a:solidFill>
                  <a:schemeClr val="bg1"/>
                </a:solidFill>
              </a:rPr>
              <a:t>- predict the final aligned sequence based on Borderlan Science data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de-DE" sz="1200" dirty="0">
              <a:solidFill>
                <a:schemeClr val="bg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200" dirty="0">
                <a:solidFill>
                  <a:schemeClr val="bg1"/>
                </a:solidFill>
              </a:rPr>
              <a:t>5. Model Evaluation using autoregressive testing: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200" dirty="0">
                <a:solidFill>
                  <a:schemeClr val="bg1"/>
                </a:solidFill>
              </a:rPr>
              <a:t>- check if alignment is correct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200" dirty="0">
                <a:solidFill>
                  <a:schemeClr val="bg1"/>
                </a:solidFill>
              </a:rPr>
              <a:t>- If not retry adjustment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23B92-77B0-303E-F082-D4D4406DBE2D}"/>
              </a:ext>
            </a:extLst>
          </p:cNvPr>
          <p:cNvSpPr txBox="1"/>
          <p:nvPr/>
        </p:nvSpPr>
        <p:spPr>
          <a:xfrm>
            <a:off x="-65282" y="55170"/>
            <a:ext cx="7992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COMPUTATIONAL</a:t>
            </a:r>
            <a:r>
              <a:rPr lang="en-CA" sz="2400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 </a:t>
            </a:r>
            <a:r>
              <a:rPr lang="en-CA" sz="2400" b="1" dirty="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APPROACH: QWEN</a:t>
            </a:r>
          </a:p>
        </p:txBody>
      </p:sp>
      <p:pic>
        <p:nvPicPr>
          <p:cNvPr id="1026" name="Picture 2" descr="Image result for little chicken">
            <a:extLst>
              <a:ext uri="{FF2B5EF4-FFF2-40B4-BE49-F238E27FC236}">
                <a16:creationId xmlns:a16="http://schemas.microsoft.com/office/drawing/2014/main" id="{E02FD86F-4B84-6C85-A918-170385AD0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60" y="620951"/>
            <a:ext cx="35718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815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18E99-0D62-6C64-E5E8-8C901763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7C7344-F065-DF61-093C-E05D657C4819}"/>
              </a:ext>
            </a:extLst>
          </p:cNvPr>
          <p:cNvSpPr txBox="1"/>
          <p:nvPr/>
        </p:nvSpPr>
        <p:spPr>
          <a:xfrm>
            <a:off x="237060" y="143660"/>
            <a:ext cx="7992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b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COMPUTATIONAL</a:t>
            </a:r>
            <a:r>
              <a:rPr lang="en-CA" sz="240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 </a:t>
            </a:r>
            <a:r>
              <a:rPr lang="en-CA" sz="2400" b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APPROACH: QWEN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2E55D-19E3-E2AD-7CF0-18FC06AF4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77" y="1009471"/>
            <a:ext cx="8087947" cy="25670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FE762E-1649-6EFF-5AAC-BFBB7DB618F8}"/>
              </a:ext>
            </a:extLst>
          </p:cNvPr>
          <p:cNvSpPr txBox="1"/>
          <p:nvPr/>
        </p:nvSpPr>
        <p:spPr>
          <a:xfrm>
            <a:off x="385313" y="3638154"/>
            <a:ext cx="630162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bg1"/>
                </a:solidFill>
              </a:rPr>
              <a:t>Figure #5: Evaluation vs. loss rate using the </a:t>
            </a:r>
            <a:r>
              <a:rPr lang="en-US" sz="1050">
                <a:solidFill>
                  <a:schemeClr val="bg1"/>
                </a:solidFill>
              </a:rPr>
              <a:t>QWEN Transformer Decoder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07C99-0040-762F-56AA-98AB36C76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687" y="3022120"/>
            <a:ext cx="1397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1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83F71-FE2A-ADCB-BB91-4020D9C78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7B856D9-22CF-637D-0A0B-0E0A0D18FC7D}"/>
              </a:ext>
            </a:extLst>
          </p:cNvPr>
          <p:cNvSpPr txBox="1"/>
          <p:nvPr/>
        </p:nvSpPr>
        <p:spPr>
          <a:xfrm>
            <a:off x="237060" y="143660"/>
            <a:ext cx="7992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b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COMPUTATIONAL</a:t>
            </a:r>
            <a:r>
              <a:rPr lang="en-CA" sz="240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 </a:t>
            </a:r>
            <a:r>
              <a:rPr lang="en-CA" sz="2400" b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APPROACH: QWEN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211EC1-9942-DFA0-EDBB-A951B04AD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76" y="902761"/>
            <a:ext cx="8257304" cy="2673721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69C15B92-09D3-EB06-CADF-537525BBF839}"/>
              </a:ext>
            </a:extLst>
          </p:cNvPr>
          <p:cNvSpPr txBox="1"/>
          <p:nvPr/>
        </p:nvSpPr>
        <p:spPr>
          <a:xfrm>
            <a:off x="412206" y="3607484"/>
            <a:ext cx="70522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bg1"/>
                </a:solidFill>
              </a:rPr>
              <a:t>Figure #6: Training Vs learning rate using the QWEN Transformer Decoder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0E783-8E6E-788A-790B-0A0FB39FF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309" y="3052300"/>
            <a:ext cx="1001256" cy="209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90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51F9D-9485-AA8D-72B5-76A9436D5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1DE3B2F-9CAC-F2BE-D745-89A4E09D5AC5}"/>
              </a:ext>
            </a:extLst>
          </p:cNvPr>
          <p:cNvSpPr txBox="1"/>
          <p:nvPr/>
        </p:nvSpPr>
        <p:spPr>
          <a:xfrm>
            <a:off x="443538" y="121538"/>
            <a:ext cx="7992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b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COMPUTATIONAL</a:t>
            </a:r>
            <a:r>
              <a:rPr lang="en-CA" sz="240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 </a:t>
            </a:r>
            <a:r>
              <a:rPr lang="en-CA" sz="2400" b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APPROACH: QWEN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7512A0-39D7-C2D0-BF0E-17640DEA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0" y="833285"/>
            <a:ext cx="8280351" cy="2515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DE546D-80EC-BE9A-D628-013A8EA69D79}"/>
              </a:ext>
            </a:extLst>
          </p:cNvPr>
          <p:cNvSpPr txBox="1"/>
          <p:nvPr/>
        </p:nvSpPr>
        <p:spPr>
          <a:xfrm>
            <a:off x="237180" y="3395990"/>
            <a:ext cx="73890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bg1"/>
                </a:solidFill>
              </a:rPr>
              <a:t>Figure #7: </a:t>
            </a:r>
            <a:r>
              <a:rPr lang="en-US" sz="1050">
                <a:solidFill>
                  <a:schemeClr val="bg1"/>
                </a:solidFill>
              </a:rPr>
              <a:t>Training</a:t>
            </a:r>
            <a:r>
              <a:rPr lang="en-US" sz="1050" dirty="0">
                <a:solidFill>
                  <a:schemeClr val="bg1"/>
                </a:solidFill>
              </a:rPr>
              <a:t> vs. loss using the QWEN Transformer</a:t>
            </a:r>
            <a:r>
              <a:rPr lang="en-US" sz="1050">
                <a:solidFill>
                  <a:schemeClr val="bg1"/>
                </a:solidFill>
              </a:rPr>
              <a:t> Decoder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2FB9A-36B2-CF67-FAAF-7C6525409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787" y="3374438"/>
            <a:ext cx="1187952" cy="164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40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B1390-8E11-822D-3460-7C2CCB346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361" y="0"/>
            <a:ext cx="1247786" cy="3215018"/>
          </a:xfrm>
          <a:prstGeom prst="rect">
            <a:avLst/>
          </a:prstGeom>
        </p:spPr>
      </p:pic>
      <p:sp>
        <p:nvSpPr>
          <p:cNvPr id="304" name="Google Shape;304;p39"/>
          <p:cNvSpPr txBox="1">
            <a:spLocks noGrp="1"/>
          </p:cNvSpPr>
          <p:nvPr>
            <p:ph type="body" idx="1"/>
          </p:nvPr>
        </p:nvSpPr>
        <p:spPr>
          <a:xfrm>
            <a:off x="285226" y="2030136"/>
            <a:ext cx="6979028" cy="16581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CA" sz="1200" dirty="0">
                <a:solidFill>
                  <a:schemeClr val="accent1"/>
                </a:solidFill>
              </a:rPr>
              <a:t>Challenge#1</a:t>
            </a:r>
            <a:r>
              <a:rPr lang="en-CA" sz="1200" dirty="0"/>
              <a:t>:  MSA is an </a:t>
            </a:r>
            <a:r>
              <a:rPr lang="en-CA" sz="1200" b="1" dirty="0"/>
              <a:t>NP-hard problem</a:t>
            </a:r>
            <a:r>
              <a:rPr lang="en-CA" sz="1200" dirty="0"/>
              <a:t>, meaning the complexity grows </a:t>
            </a:r>
            <a:r>
              <a:rPr lang="en-CA" sz="1200" b="1" dirty="0"/>
              <a:t>exponentially</a:t>
            </a:r>
            <a:r>
              <a:rPr lang="en-CA" sz="1200" dirty="0"/>
              <a:t> with more sequences.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CA" sz="1200" dirty="0"/>
          </a:p>
          <a:p>
            <a:pPr marL="127000" indent="0">
              <a:buNone/>
            </a:pPr>
            <a:r>
              <a:rPr lang="en-CA" sz="1200" dirty="0"/>
              <a:t>      Solution: Use ML to optimize/accelerate the process</a:t>
            </a:r>
          </a:p>
          <a:p>
            <a:pPr marL="127000" indent="0">
              <a:buNone/>
            </a:pPr>
            <a:endParaRPr lang="en-CA" sz="1200" dirty="0"/>
          </a:p>
          <a:p>
            <a:r>
              <a:rPr lang="en-CA" sz="1200" dirty="0">
                <a:solidFill>
                  <a:schemeClr val="accent1"/>
                </a:solidFill>
              </a:rPr>
              <a:t>Challenge#2:</a:t>
            </a:r>
            <a:r>
              <a:rPr lang="en-CA" sz="1200" dirty="0"/>
              <a:t> Deciding where to insert the gaps (-) </a:t>
            </a:r>
          </a:p>
          <a:p>
            <a:pPr marL="127000" indent="0">
              <a:buNone/>
            </a:pPr>
            <a:endParaRPr lang="en-CA" sz="1200" dirty="0"/>
          </a:p>
          <a:p>
            <a:pPr marL="127000" indent="0">
              <a:buNone/>
            </a:pPr>
            <a:r>
              <a:rPr lang="en-CA" sz="1200" dirty="0"/>
              <a:t>       Solution: Used a Transformer (FLAN-T5--) model to recognize optimal gap placement</a:t>
            </a:r>
          </a:p>
          <a:p>
            <a:pPr marL="127000" indent="0">
              <a:buNone/>
            </a:pPr>
            <a:r>
              <a:rPr lang="en-CA" sz="1200" dirty="0"/>
              <a:t>                       Used a Transformer decoder QWEN, for the second training model</a:t>
            </a:r>
          </a:p>
          <a:p>
            <a:endParaRPr lang="en-CA" sz="1200" dirty="0"/>
          </a:p>
          <a:p>
            <a:r>
              <a:rPr lang="en-CA" sz="1200" dirty="0"/>
              <a:t> </a:t>
            </a:r>
            <a:r>
              <a:rPr lang="en-CA" sz="1200" dirty="0">
                <a:solidFill>
                  <a:schemeClr val="accent1"/>
                </a:solidFill>
              </a:rPr>
              <a:t>Challenge#3: </a:t>
            </a:r>
            <a:r>
              <a:rPr lang="en-US" sz="1200" dirty="0"/>
              <a:t>The model might </a:t>
            </a:r>
            <a:r>
              <a:rPr lang="en-US" sz="1200" b="1" dirty="0"/>
              <a:t>overfit</a:t>
            </a:r>
            <a:r>
              <a:rPr lang="en-US" sz="1200" dirty="0"/>
              <a:t> to training sequences and fail on unseen data.</a:t>
            </a:r>
          </a:p>
          <a:p>
            <a:pPr marL="127000" indent="0">
              <a:buNone/>
            </a:pPr>
            <a:endParaRPr lang="en-US" sz="1200" dirty="0"/>
          </a:p>
          <a:p>
            <a:pPr marL="127000" indent="0">
              <a:buNone/>
            </a:pPr>
            <a:r>
              <a:rPr lang="en-US" sz="1200" dirty="0"/>
              <a:t>      Solution: Stopped the model after </a:t>
            </a:r>
            <a:r>
              <a:rPr lang="en-CA" sz="1200" dirty="0"/>
              <a:t>its straining loss entered a plateau</a:t>
            </a:r>
          </a:p>
          <a:p>
            <a:pPr marL="127000" indent="0">
              <a:buNone/>
            </a:pPr>
            <a:endParaRPr lang="en-CA" sz="1200" dirty="0"/>
          </a:p>
          <a:p>
            <a:r>
              <a:rPr lang="en-CA" sz="1200" dirty="0">
                <a:solidFill>
                  <a:schemeClr val="accent1"/>
                </a:solidFill>
              </a:rPr>
              <a:t>Challenge #4: </a:t>
            </a:r>
            <a:r>
              <a:rPr lang="en-US" sz="1200" dirty="0"/>
              <a:t>Faster algorithms may </a:t>
            </a:r>
            <a:r>
              <a:rPr lang="en-US" sz="1200" b="1" dirty="0"/>
              <a:t>sacrifice alignment accuracy </a:t>
            </a:r>
            <a:r>
              <a:rPr lang="en-US" sz="1200"/>
              <a:t>while m</a:t>
            </a:r>
            <a:r>
              <a:rPr lang="en-US" sz="1200" dirty="0"/>
              <a:t>ore accurate models (deep learning-based) may be </a:t>
            </a:r>
            <a:r>
              <a:rPr lang="en-US" sz="1200" b="1" dirty="0"/>
              <a:t>too slow for practical use</a:t>
            </a:r>
            <a:r>
              <a:rPr lang="en-US" sz="1200" dirty="0"/>
              <a:t>.</a:t>
            </a:r>
          </a:p>
          <a:p>
            <a:pPr marL="127000" indent="0">
              <a:buNone/>
            </a:pPr>
            <a:endParaRPr lang="en-US" sz="1200" dirty="0"/>
          </a:p>
          <a:p>
            <a:pPr marL="127000" indent="0">
              <a:buNone/>
            </a:pPr>
            <a:r>
              <a:rPr lang="en-US" sz="1200" dirty="0"/>
              <a:t>       Solution: Optimized models for </a:t>
            </a:r>
            <a:r>
              <a:rPr lang="en-US" sz="1200" b="1" dirty="0"/>
              <a:t>parallel computing GPU</a:t>
            </a:r>
          </a:p>
          <a:p>
            <a:pPr marL="127000" indent="0">
              <a:buNone/>
            </a:pPr>
            <a:endParaRPr lang="en-US" sz="1200" b="1" dirty="0"/>
          </a:p>
          <a:p>
            <a:r>
              <a:rPr lang="en-US" sz="1200" dirty="0">
                <a:solidFill>
                  <a:schemeClr val="accent1"/>
                </a:solidFill>
              </a:rPr>
              <a:t>Challenge#5: </a:t>
            </a:r>
            <a:r>
              <a:rPr lang="en-US" sz="1200" dirty="0"/>
              <a:t>Handling </a:t>
            </a:r>
            <a:r>
              <a:rPr lang="en-US" sz="1200"/>
              <a:t>noisy</a:t>
            </a:r>
            <a:r>
              <a:rPr lang="en-US" sz="1200" dirty="0"/>
              <a:t>, incomplete, and crowdsourced data </a:t>
            </a:r>
          </a:p>
          <a:p>
            <a:pPr marL="127000" indent="0">
              <a:buNone/>
            </a:pPr>
            <a:endParaRPr lang="en-US" sz="1200" dirty="0"/>
          </a:p>
          <a:p>
            <a:pPr marL="127000" indent="0">
              <a:buNone/>
            </a:pPr>
            <a:r>
              <a:rPr lang="en-US" sz="1200" dirty="0"/>
              <a:t>        Solution: Applied Preprocessing Filters to reduce null values</a:t>
            </a:r>
            <a:endParaRPr lang="en-CA" sz="1200" dirty="0"/>
          </a:p>
        </p:txBody>
      </p:sp>
      <p:sp>
        <p:nvSpPr>
          <p:cNvPr id="303" name="Google Shape;303;p39"/>
          <p:cNvSpPr txBox="1">
            <a:spLocks noGrp="1"/>
          </p:cNvSpPr>
          <p:nvPr>
            <p:ph type="title"/>
          </p:nvPr>
        </p:nvSpPr>
        <p:spPr>
          <a:xfrm>
            <a:off x="317328" y="233302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CHALLENGES WITH THE MODEL: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7C1AA2D7-072A-CCBB-48D0-DF9A71D56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>
            <a:extLst>
              <a:ext uri="{FF2B5EF4-FFF2-40B4-BE49-F238E27FC236}">
                <a16:creationId xmlns:a16="http://schemas.microsoft.com/office/drawing/2014/main" id="{F63837D5-8C89-8824-8DAD-677C4CA91B7E}"/>
              </a:ext>
            </a:extLst>
          </p:cNvPr>
          <p:cNvSpPr/>
          <p:nvPr/>
        </p:nvSpPr>
        <p:spPr>
          <a:xfrm>
            <a:off x="3888450" y="1244126"/>
            <a:ext cx="1367100" cy="13704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4">
            <a:extLst>
              <a:ext uri="{FF2B5EF4-FFF2-40B4-BE49-F238E27FC236}">
                <a16:creationId xmlns:a16="http://schemas.microsoft.com/office/drawing/2014/main" id="{9D7F9E07-08FC-EFD4-55AA-48C5BD532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4245" y="3097603"/>
            <a:ext cx="7245799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RESULTS</a:t>
            </a:r>
          </a:p>
        </p:txBody>
      </p:sp>
      <p:sp>
        <p:nvSpPr>
          <p:cNvPr id="237" name="Google Shape;237;p34">
            <a:extLst>
              <a:ext uri="{FF2B5EF4-FFF2-40B4-BE49-F238E27FC236}">
                <a16:creationId xmlns:a16="http://schemas.microsoft.com/office/drawing/2014/main" id="{7F39760A-888E-8540-DB36-9F68F912D7A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</a:t>
            </a:r>
            <a:endParaRPr/>
          </a:p>
        </p:txBody>
      </p:sp>
      <p:sp>
        <p:nvSpPr>
          <p:cNvPr id="238" name="Google Shape;238;p34">
            <a:extLst>
              <a:ext uri="{FF2B5EF4-FFF2-40B4-BE49-F238E27FC236}">
                <a16:creationId xmlns:a16="http://schemas.microsoft.com/office/drawing/2014/main" id="{E18E8C0D-4B00-B6D8-589F-CFE94C7521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62344" y="3899374"/>
            <a:ext cx="534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</a:t>
            </a:r>
            <a:r>
              <a:rPr lang="de"/>
              <a:t>nd interpretations</a:t>
            </a:r>
          </a:p>
        </p:txBody>
      </p:sp>
    </p:spTree>
    <p:extLst>
      <p:ext uri="{BB962C8B-B14F-4D97-AF65-F5344CB8AC3E}">
        <p14:creationId xmlns:p14="http://schemas.microsoft.com/office/powerpoint/2010/main" val="651484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60636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1"/>
          </p:nvPr>
        </p:nvSpPr>
        <p:spPr>
          <a:xfrm>
            <a:off x="2026916" y="4006843"/>
            <a:ext cx="4701055" cy="750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Figure #8: Human Vs </a:t>
            </a:r>
            <a:r>
              <a:rPr lang="en-US" sz="1000"/>
              <a:t>Machine</a:t>
            </a:r>
            <a:r>
              <a:rPr lang="en-US" sz="1000" dirty="0"/>
              <a:t> </a:t>
            </a:r>
            <a:r>
              <a:rPr lang="en-US" sz="1000"/>
              <a:t>Scores</a:t>
            </a:r>
            <a:r>
              <a:rPr lang="en-US" sz="1000" dirty="0"/>
              <a:t> using the FLAN-T5 Transformer</a:t>
            </a:r>
            <a:endParaRPr lang="en-CA" sz="1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79E92-390F-DA35-4C14-E810669F4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518" y="822900"/>
            <a:ext cx="5188545" cy="33635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ctrTitle"/>
          </p:nvPr>
        </p:nvSpPr>
        <p:spPr>
          <a:xfrm>
            <a:off x="3451143" y="867093"/>
            <a:ext cx="5132285" cy="21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" sz="8100"/>
              <a:t>DNA </a:t>
            </a:r>
            <a:br>
              <a:rPr lang="de" sz="8100">
                <a:solidFill>
                  <a:srgbClr val="F58BA2"/>
                </a:solidFill>
              </a:rPr>
            </a:br>
            <a:r>
              <a:rPr lang="de" sz="3600" b="0">
                <a:solidFill>
                  <a:schemeClr val="lt1"/>
                </a:solidFill>
              </a:rPr>
              <a:t>SEQUENCE ALIGNMENT FOR ANTIMICROBIAL RESISTANCE TECHNOLOGY</a:t>
            </a:r>
            <a:endParaRPr lang="en-US" sz="3600" b="0">
              <a:solidFill>
                <a:schemeClr val="lt1"/>
              </a:solidFill>
            </a:endParaRPr>
          </a:p>
        </p:txBody>
      </p:sp>
      <p:sp>
        <p:nvSpPr>
          <p:cNvPr id="203" name="Google Shape;203;p31"/>
          <p:cNvSpPr txBox="1">
            <a:spLocks noGrp="1"/>
          </p:cNvSpPr>
          <p:nvPr>
            <p:ph type="subTitle" idx="1"/>
          </p:nvPr>
        </p:nvSpPr>
        <p:spPr>
          <a:xfrm>
            <a:off x="4805528" y="3641287"/>
            <a:ext cx="3777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de" dirty="0"/>
              <a:t>Lina Guezi, Dante Garcia, Margaux Martin-Prevel, Zahra Borhani </a:t>
            </a:r>
          </a:p>
        </p:txBody>
      </p:sp>
      <p:grpSp>
        <p:nvGrpSpPr>
          <p:cNvPr id="2" name="Google Shape;9272;p71">
            <a:extLst>
              <a:ext uri="{FF2B5EF4-FFF2-40B4-BE49-F238E27FC236}">
                <a16:creationId xmlns:a16="http://schemas.microsoft.com/office/drawing/2014/main" id="{E976BF5B-A50D-AE2D-A77B-29A7E08EF521}"/>
              </a:ext>
            </a:extLst>
          </p:cNvPr>
          <p:cNvGrpSpPr/>
          <p:nvPr/>
        </p:nvGrpSpPr>
        <p:grpSpPr>
          <a:xfrm>
            <a:off x="5647500" y="624508"/>
            <a:ext cx="529365" cy="485169"/>
            <a:chOff x="-22881800" y="1971800"/>
            <a:chExt cx="301675" cy="295400"/>
          </a:xfrm>
        </p:grpSpPr>
        <p:sp>
          <p:nvSpPr>
            <p:cNvPr id="3" name="Google Shape;9273;p71">
              <a:extLst>
                <a:ext uri="{FF2B5EF4-FFF2-40B4-BE49-F238E27FC236}">
                  <a16:creationId xmlns:a16="http://schemas.microsoft.com/office/drawing/2014/main" id="{D3A84B5D-19CB-A72E-CD28-EADC35CB4033}"/>
                </a:ext>
              </a:extLst>
            </p:cNvPr>
            <p:cNvSpPr/>
            <p:nvPr/>
          </p:nvSpPr>
          <p:spPr>
            <a:xfrm>
              <a:off x="-22773100" y="2041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725"/>
                  </a:moveTo>
                  <a:cubicBezTo>
                    <a:pt x="2268" y="725"/>
                    <a:pt x="2741" y="1198"/>
                    <a:pt x="2741" y="1734"/>
                  </a:cubicBezTo>
                  <a:cubicBezTo>
                    <a:pt x="2741" y="2269"/>
                    <a:pt x="2300" y="2742"/>
                    <a:pt x="1733" y="2742"/>
                  </a:cubicBezTo>
                  <a:cubicBezTo>
                    <a:pt x="1134" y="2742"/>
                    <a:pt x="693" y="2269"/>
                    <a:pt x="693" y="1734"/>
                  </a:cubicBezTo>
                  <a:cubicBezTo>
                    <a:pt x="693" y="1198"/>
                    <a:pt x="1166" y="725"/>
                    <a:pt x="1733" y="72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4"/>
                  </a:cubicBezTo>
                  <a:cubicBezTo>
                    <a:pt x="3466" y="757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" name="Google Shape;9274;p71">
              <a:extLst>
                <a:ext uri="{FF2B5EF4-FFF2-40B4-BE49-F238E27FC236}">
                  <a16:creationId xmlns:a16="http://schemas.microsoft.com/office/drawing/2014/main" id="{CCBD9CC6-ABA3-F846-208E-841DDB458EBC}"/>
                </a:ext>
              </a:extLst>
            </p:cNvPr>
            <p:cNvSpPr/>
            <p:nvPr/>
          </p:nvSpPr>
          <p:spPr>
            <a:xfrm>
              <a:off x="-22737675" y="21450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726"/>
                  </a:moveTo>
                  <a:cubicBezTo>
                    <a:pt x="1198" y="726"/>
                    <a:pt x="1387" y="883"/>
                    <a:pt x="1387" y="1072"/>
                  </a:cubicBezTo>
                  <a:cubicBezTo>
                    <a:pt x="1387" y="1261"/>
                    <a:pt x="1198" y="1419"/>
                    <a:pt x="1009" y="1419"/>
                  </a:cubicBezTo>
                  <a:cubicBezTo>
                    <a:pt x="820" y="1419"/>
                    <a:pt x="662" y="1261"/>
                    <a:pt x="662" y="1072"/>
                  </a:cubicBezTo>
                  <a:cubicBezTo>
                    <a:pt x="662" y="883"/>
                    <a:pt x="820" y="726"/>
                    <a:pt x="1009" y="726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" name="Google Shape;9275;p71">
              <a:extLst>
                <a:ext uri="{FF2B5EF4-FFF2-40B4-BE49-F238E27FC236}">
                  <a16:creationId xmlns:a16="http://schemas.microsoft.com/office/drawing/2014/main" id="{66FE0574-5EF1-8F8A-CF25-F2F0726A8AE8}"/>
                </a:ext>
              </a:extLst>
            </p:cNvPr>
            <p:cNvSpPr/>
            <p:nvPr/>
          </p:nvSpPr>
          <p:spPr>
            <a:xfrm>
              <a:off x="-22807775" y="211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Google Shape;9276;p71">
              <a:extLst>
                <a:ext uri="{FF2B5EF4-FFF2-40B4-BE49-F238E27FC236}">
                  <a16:creationId xmlns:a16="http://schemas.microsoft.com/office/drawing/2014/main" id="{0540B070-1622-13B9-0230-3554AD5A367B}"/>
                </a:ext>
              </a:extLst>
            </p:cNvPr>
            <p:cNvSpPr/>
            <p:nvPr/>
          </p:nvSpPr>
          <p:spPr>
            <a:xfrm>
              <a:off x="-22773100" y="2163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" name="Google Shape;9277;p71">
              <a:extLst>
                <a:ext uri="{FF2B5EF4-FFF2-40B4-BE49-F238E27FC236}">
                  <a16:creationId xmlns:a16="http://schemas.microsoft.com/office/drawing/2014/main" id="{7E0B9ACC-7AA1-4D64-8B80-CAA9B8EF9601}"/>
                </a:ext>
              </a:extLst>
            </p:cNvPr>
            <p:cNvSpPr/>
            <p:nvPr/>
          </p:nvSpPr>
          <p:spPr>
            <a:xfrm>
              <a:off x="-22669150" y="21104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662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Google Shape;9278;p71">
              <a:extLst>
                <a:ext uri="{FF2B5EF4-FFF2-40B4-BE49-F238E27FC236}">
                  <a16:creationId xmlns:a16="http://schemas.microsoft.com/office/drawing/2014/main" id="{A0A68AFD-1BCB-C3B9-16DC-D1CD7D017A9B}"/>
                </a:ext>
              </a:extLst>
            </p:cNvPr>
            <p:cNvSpPr/>
            <p:nvPr/>
          </p:nvSpPr>
          <p:spPr>
            <a:xfrm>
              <a:off x="-22881800" y="1971800"/>
              <a:ext cx="301675" cy="295400"/>
            </a:xfrm>
            <a:custGeom>
              <a:avLst/>
              <a:gdLst/>
              <a:ahLst/>
              <a:cxnLst/>
              <a:rect l="l" t="t" r="r" b="b"/>
              <a:pathLst>
                <a:path w="12067" h="11816" extrusionOk="0">
                  <a:moveTo>
                    <a:pt x="6081" y="2112"/>
                  </a:moveTo>
                  <a:cubicBezTo>
                    <a:pt x="6553" y="2112"/>
                    <a:pt x="6963" y="2175"/>
                    <a:pt x="7373" y="2332"/>
                  </a:cubicBezTo>
                  <a:cubicBezTo>
                    <a:pt x="8633" y="2805"/>
                    <a:pt x="9578" y="3907"/>
                    <a:pt x="9798" y="5262"/>
                  </a:cubicBezTo>
                  <a:cubicBezTo>
                    <a:pt x="9861" y="5451"/>
                    <a:pt x="9861" y="5672"/>
                    <a:pt x="9861" y="5924"/>
                  </a:cubicBezTo>
                  <a:cubicBezTo>
                    <a:pt x="9861" y="6144"/>
                    <a:pt x="9861" y="6333"/>
                    <a:pt x="9798" y="6585"/>
                  </a:cubicBezTo>
                  <a:cubicBezTo>
                    <a:pt x="9609" y="7909"/>
                    <a:pt x="8633" y="9043"/>
                    <a:pt x="7373" y="9484"/>
                  </a:cubicBezTo>
                  <a:cubicBezTo>
                    <a:pt x="6963" y="9673"/>
                    <a:pt x="6522" y="9736"/>
                    <a:pt x="6081" y="9736"/>
                  </a:cubicBezTo>
                  <a:cubicBezTo>
                    <a:pt x="5640" y="9736"/>
                    <a:pt x="5167" y="9673"/>
                    <a:pt x="4758" y="9484"/>
                  </a:cubicBezTo>
                  <a:cubicBezTo>
                    <a:pt x="3497" y="9043"/>
                    <a:pt x="2552" y="7909"/>
                    <a:pt x="2332" y="6585"/>
                  </a:cubicBezTo>
                  <a:cubicBezTo>
                    <a:pt x="2300" y="6396"/>
                    <a:pt x="2300" y="6144"/>
                    <a:pt x="2300" y="5924"/>
                  </a:cubicBezTo>
                  <a:cubicBezTo>
                    <a:pt x="2300" y="5672"/>
                    <a:pt x="2300" y="5483"/>
                    <a:pt x="2332" y="5262"/>
                  </a:cubicBezTo>
                  <a:cubicBezTo>
                    <a:pt x="2552" y="3907"/>
                    <a:pt x="3497" y="2805"/>
                    <a:pt x="4758" y="2332"/>
                  </a:cubicBezTo>
                  <a:cubicBezTo>
                    <a:pt x="5167" y="2175"/>
                    <a:pt x="5608" y="2112"/>
                    <a:pt x="6081" y="2112"/>
                  </a:cubicBezTo>
                  <a:close/>
                  <a:moveTo>
                    <a:pt x="5329" y="1"/>
                  </a:moveTo>
                  <a:cubicBezTo>
                    <a:pt x="5238" y="1"/>
                    <a:pt x="5151" y="32"/>
                    <a:pt x="5104" y="95"/>
                  </a:cubicBezTo>
                  <a:cubicBezTo>
                    <a:pt x="4978" y="221"/>
                    <a:pt x="4978" y="442"/>
                    <a:pt x="5104" y="568"/>
                  </a:cubicBezTo>
                  <a:cubicBezTo>
                    <a:pt x="5356" y="851"/>
                    <a:pt x="5577" y="1072"/>
                    <a:pt x="5640" y="1387"/>
                  </a:cubicBezTo>
                  <a:cubicBezTo>
                    <a:pt x="5356" y="1419"/>
                    <a:pt x="5041" y="1482"/>
                    <a:pt x="4789" y="1545"/>
                  </a:cubicBezTo>
                  <a:cubicBezTo>
                    <a:pt x="4506" y="1041"/>
                    <a:pt x="4096" y="851"/>
                    <a:pt x="3592" y="599"/>
                  </a:cubicBezTo>
                  <a:cubicBezTo>
                    <a:pt x="3551" y="583"/>
                    <a:pt x="3506" y="575"/>
                    <a:pt x="3461" y="575"/>
                  </a:cubicBezTo>
                  <a:cubicBezTo>
                    <a:pt x="3329" y="575"/>
                    <a:pt x="3189" y="640"/>
                    <a:pt x="3119" y="757"/>
                  </a:cubicBezTo>
                  <a:cubicBezTo>
                    <a:pt x="3056" y="914"/>
                    <a:pt x="3119" y="1167"/>
                    <a:pt x="3277" y="1230"/>
                  </a:cubicBezTo>
                  <a:cubicBezTo>
                    <a:pt x="3623" y="1387"/>
                    <a:pt x="3907" y="1545"/>
                    <a:pt x="4065" y="1828"/>
                  </a:cubicBezTo>
                  <a:cubicBezTo>
                    <a:pt x="3781" y="1954"/>
                    <a:pt x="3560" y="2112"/>
                    <a:pt x="3308" y="2269"/>
                  </a:cubicBezTo>
                  <a:cubicBezTo>
                    <a:pt x="2899" y="1860"/>
                    <a:pt x="2426" y="1828"/>
                    <a:pt x="1891" y="1734"/>
                  </a:cubicBezTo>
                  <a:cubicBezTo>
                    <a:pt x="1702" y="1734"/>
                    <a:pt x="1544" y="1860"/>
                    <a:pt x="1513" y="2049"/>
                  </a:cubicBezTo>
                  <a:cubicBezTo>
                    <a:pt x="1513" y="2269"/>
                    <a:pt x="1639" y="2427"/>
                    <a:pt x="1828" y="2458"/>
                  </a:cubicBezTo>
                  <a:cubicBezTo>
                    <a:pt x="2206" y="2490"/>
                    <a:pt x="2489" y="2521"/>
                    <a:pt x="2773" y="2742"/>
                  </a:cubicBezTo>
                  <a:cubicBezTo>
                    <a:pt x="2584" y="2931"/>
                    <a:pt x="2363" y="3151"/>
                    <a:pt x="2206" y="3403"/>
                  </a:cubicBezTo>
                  <a:cubicBezTo>
                    <a:pt x="1964" y="3318"/>
                    <a:pt x="1741" y="3284"/>
                    <a:pt x="1524" y="3284"/>
                  </a:cubicBezTo>
                  <a:cubicBezTo>
                    <a:pt x="1259" y="3284"/>
                    <a:pt x="1002" y="3334"/>
                    <a:pt x="725" y="3403"/>
                  </a:cubicBezTo>
                  <a:cubicBezTo>
                    <a:pt x="536" y="3435"/>
                    <a:pt x="441" y="3624"/>
                    <a:pt x="473" y="3844"/>
                  </a:cubicBezTo>
                  <a:cubicBezTo>
                    <a:pt x="526" y="4003"/>
                    <a:pt x="667" y="4073"/>
                    <a:pt x="823" y="4073"/>
                  </a:cubicBezTo>
                  <a:cubicBezTo>
                    <a:pt x="853" y="4073"/>
                    <a:pt x="883" y="4070"/>
                    <a:pt x="914" y="4065"/>
                  </a:cubicBezTo>
                  <a:cubicBezTo>
                    <a:pt x="1162" y="3989"/>
                    <a:pt x="1352" y="3947"/>
                    <a:pt x="1534" y="3947"/>
                  </a:cubicBezTo>
                  <a:cubicBezTo>
                    <a:pt x="1652" y="3947"/>
                    <a:pt x="1766" y="3965"/>
                    <a:pt x="1891" y="4002"/>
                  </a:cubicBezTo>
                  <a:cubicBezTo>
                    <a:pt x="1796" y="4254"/>
                    <a:pt x="1670" y="4538"/>
                    <a:pt x="1639" y="4821"/>
                  </a:cubicBezTo>
                  <a:cubicBezTo>
                    <a:pt x="1040" y="4821"/>
                    <a:pt x="630" y="5042"/>
                    <a:pt x="221" y="5357"/>
                  </a:cubicBezTo>
                  <a:cubicBezTo>
                    <a:pt x="63" y="5483"/>
                    <a:pt x="0" y="5672"/>
                    <a:pt x="126" y="5829"/>
                  </a:cubicBezTo>
                  <a:cubicBezTo>
                    <a:pt x="221" y="5924"/>
                    <a:pt x="284" y="5987"/>
                    <a:pt x="410" y="5987"/>
                  </a:cubicBezTo>
                  <a:cubicBezTo>
                    <a:pt x="473" y="5987"/>
                    <a:pt x="567" y="5955"/>
                    <a:pt x="599" y="5924"/>
                  </a:cubicBezTo>
                  <a:cubicBezTo>
                    <a:pt x="914" y="5672"/>
                    <a:pt x="1198" y="5514"/>
                    <a:pt x="1513" y="5514"/>
                  </a:cubicBezTo>
                  <a:lnTo>
                    <a:pt x="1513" y="5924"/>
                  </a:lnTo>
                  <a:cubicBezTo>
                    <a:pt x="1513" y="6081"/>
                    <a:pt x="1513" y="6239"/>
                    <a:pt x="1544" y="6396"/>
                  </a:cubicBezTo>
                  <a:cubicBezTo>
                    <a:pt x="1009" y="6585"/>
                    <a:pt x="725" y="6932"/>
                    <a:pt x="410" y="7373"/>
                  </a:cubicBezTo>
                  <a:cubicBezTo>
                    <a:pt x="284" y="7531"/>
                    <a:pt x="315" y="7720"/>
                    <a:pt x="473" y="7846"/>
                  </a:cubicBezTo>
                  <a:cubicBezTo>
                    <a:pt x="567" y="7877"/>
                    <a:pt x="599" y="7940"/>
                    <a:pt x="694" y="7940"/>
                  </a:cubicBezTo>
                  <a:cubicBezTo>
                    <a:pt x="788" y="7940"/>
                    <a:pt x="914" y="7877"/>
                    <a:pt x="946" y="7783"/>
                  </a:cubicBezTo>
                  <a:cubicBezTo>
                    <a:pt x="1198" y="7467"/>
                    <a:pt x="1355" y="7215"/>
                    <a:pt x="1670" y="7089"/>
                  </a:cubicBezTo>
                  <a:cubicBezTo>
                    <a:pt x="1733" y="7373"/>
                    <a:pt x="1828" y="7657"/>
                    <a:pt x="1985" y="7940"/>
                  </a:cubicBezTo>
                  <a:cubicBezTo>
                    <a:pt x="1544" y="8287"/>
                    <a:pt x="1387" y="8728"/>
                    <a:pt x="1229" y="9232"/>
                  </a:cubicBezTo>
                  <a:cubicBezTo>
                    <a:pt x="1198" y="9421"/>
                    <a:pt x="1324" y="9610"/>
                    <a:pt x="1481" y="9673"/>
                  </a:cubicBezTo>
                  <a:lnTo>
                    <a:pt x="1544" y="9673"/>
                  </a:lnTo>
                  <a:cubicBezTo>
                    <a:pt x="1702" y="9673"/>
                    <a:pt x="1828" y="9547"/>
                    <a:pt x="1891" y="9389"/>
                  </a:cubicBezTo>
                  <a:cubicBezTo>
                    <a:pt x="2017" y="8980"/>
                    <a:pt x="2111" y="8728"/>
                    <a:pt x="2332" y="8476"/>
                  </a:cubicBezTo>
                  <a:cubicBezTo>
                    <a:pt x="2489" y="8728"/>
                    <a:pt x="2678" y="8948"/>
                    <a:pt x="2899" y="9137"/>
                  </a:cubicBezTo>
                  <a:cubicBezTo>
                    <a:pt x="2584" y="9610"/>
                    <a:pt x="2615" y="10082"/>
                    <a:pt x="2647" y="10649"/>
                  </a:cubicBezTo>
                  <a:cubicBezTo>
                    <a:pt x="2647" y="10839"/>
                    <a:pt x="2804" y="10965"/>
                    <a:pt x="2993" y="10965"/>
                  </a:cubicBezTo>
                  <a:lnTo>
                    <a:pt x="3056" y="10965"/>
                  </a:lnTo>
                  <a:cubicBezTo>
                    <a:pt x="3245" y="10965"/>
                    <a:pt x="3371" y="10775"/>
                    <a:pt x="3371" y="10555"/>
                  </a:cubicBezTo>
                  <a:cubicBezTo>
                    <a:pt x="3308" y="10177"/>
                    <a:pt x="3308" y="9862"/>
                    <a:pt x="3434" y="9578"/>
                  </a:cubicBezTo>
                  <a:cubicBezTo>
                    <a:pt x="3686" y="9736"/>
                    <a:pt x="3907" y="9893"/>
                    <a:pt x="4191" y="10019"/>
                  </a:cubicBezTo>
                  <a:cubicBezTo>
                    <a:pt x="4065" y="10555"/>
                    <a:pt x="4222" y="10996"/>
                    <a:pt x="4474" y="11500"/>
                  </a:cubicBezTo>
                  <a:cubicBezTo>
                    <a:pt x="4506" y="11626"/>
                    <a:pt x="4663" y="11721"/>
                    <a:pt x="4789" y="11721"/>
                  </a:cubicBezTo>
                  <a:cubicBezTo>
                    <a:pt x="4821" y="11721"/>
                    <a:pt x="4884" y="11721"/>
                    <a:pt x="4947" y="11658"/>
                  </a:cubicBezTo>
                  <a:cubicBezTo>
                    <a:pt x="5104" y="11595"/>
                    <a:pt x="5167" y="11406"/>
                    <a:pt x="5104" y="11185"/>
                  </a:cubicBezTo>
                  <a:cubicBezTo>
                    <a:pt x="4947" y="10839"/>
                    <a:pt x="4821" y="10555"/>
                    <a:pt x="4852" y="10240"/>
                  </a:cubicBezTo>
                  <a:lnTo>
                    <a:pt x="4852" y="10240"/>
                  </a:lnTo>
                  <a:cubicBezTo>
                    <a:pt x="5136" y="10334"/>
                    <a:pt x="5419" y="10366"/>
                    <a:pt x="5734" y="10397"/>
                  </a:cubicBezTo>
                  <a:cubicBezTo>
                    <a:pt x="5797" y="10965"/>
                    <a:pt x="6112" y="11311"/>
                    <a:pt x="6522" y="11721"/>
                  </a:cubicBezTo>
                  <a:cubicBezTo>
                    <a:pt x="6585" y="11784"/>
                    <a:pt x="6679" y="11815"/>
                    <a:pt x="6742" y="11815"/>
                  </a:cubicBezTo>
                  <a:cubicBezTo>
                    <a:pt x="6837" y="11815"/>
                    <a:pt x="6931" y="11784"/>
                    <a:pt x="6994" y="11721"/>
                  </a:cubicBezTo>
                  <a:cubicBezTo>
                    <a:pt x="7089" y="11595"/>
                    <a:pt x="7089" y="11343"/>
                    <a:pt x="6994" y="11248"/>
                  </a:cubicBezTo>
                  <a:cubicBezTo>
                    <a:pt x="6711" y="10965"/>
                    <a:pt x="6522" y="10712"/>
                    <a:pt x="6427" y="10397"/>
                  </a:cubicBezTo>
                  <a:cubicBezTo>
                    <a:pt x="6711" y="10366"/>
                    <a:pt x="7026" y="10334"/>
                    <a:pt x="7310" y="10240"/>
                  </a:cubicBezTo>
                  <a:cubicBezTo>
                    <a:pt x="7562" y="10775"/>
                    <a:pt x="7971" y="10965"/>
                    <a:pt x="8475" y="11185"/>
                  </a:cubicBezTo>
                  <a:cubicBezTo>
                    <a:pt x="8507" y="11248"/>
                    <a:pt x="8570" y="11248"/>
                    <a:pt x="8633" y="11248"/>
                  </a:cubicBezTo>
                  <a:cubicBezTo>
                    <a:pt x="8759" y="11248"/>
                    <a:pt x="8885" y="11154"/>
                    <a:pt x="8948" y="11028"/>
                  </a:cubicBezTo>
                  <a:cubicBezTo>
                    <a:pt x="9042" y="10870"/>
                    <a:pt x="8948" y="10649"/>
                    <a:pt x="8790" y="10555"/>
                  </a:cubicBezTo>
                  <a:cubicBezTo>
                    <a:pt x="8444" y="10397"/>
                    <a:pt x="8160" y="10240"/>
                    <a:pt x="8003" y="9988"/>
                  </a:cubicBezTo>
                  <a:cubicBezTo>
                    <a:pt x="8286" y="9862"/>
                    <a:pt x="8507" y="9704"/>
                    <a:pt x="8759" y="9547"/>
                  </a:cubicBezTo>
                  <a:cubicBezTo>
                    <a:pt x="9200" y="9925"/>
                    <a:pt x="9672" y="9988"/>
                    <a:pt x="10176" y="10051"/>
                  </a:cubicBezTo>
                  <a:lnTo>
                    <a:pt x="10208" y="10051"/>
                  </a:lnTo>
                  <a:cubicBezTo>
                    <a:pt x="10397" y="10051"/>
                    <a:pt x="10523" y="9925"/>
                    <a:pt x="10555" y="9736"/>
                  </a:cubicBezTo>
                  <a:cubicBezTo>
                    <a:pt x="10555" y="9547"/>
                    <a:pt x="10460" y="9389"/>
                    <a:pt x="10240" y="9358"/>
                  </a:cubicBezTo>
                  <a:cubicBezTo>
                    <a:pt x="9861" y="9295"/>
                    <a:pt x="9578" y="9263"/>
                    <a:pt x="9294" y="9074"/>
                  </a:cubicBezTo>
                  <a:cubicBezTo>
                    <a:pt x="9515" y="8885"/>
                    <a:pt x="9704" y="8633"/>
                    <a:pt x="9861" y="8413"/>
                  </a:cubicBezTo>
                  <a:cubicBezTo>
                    <a:pt x="10082" y="8476"/>
                    <a:pt x="10303" y="8507"/>
                    <a:pt x="10523" y="8507"/>
                  </a:cubicBezTo>
                  <a:cubicBezTo>
                    <a:pt x="10807" y="8507"/>
                    <a:pt x="11090" y="8444"/>
                    <a:pt x="11405" y="8350"/>
                  </a:cubicBezTo>
                  <a:cubicBezTo>
                    <a:pt x="11594" y="8318"/>
                    <a:pt x="11657" y="8129"/>
                    <a:pt x="11626" y="7940"/>
                  </a:cubicBezTo>
                  <a:cubicBezTo>
                    <a:pt x="11599" y="7754"/>
                    <a:pt x="11461" y="7680"/>
                    <a:pt x="11287" y="7680"/>
                  </a:cubicBezTo>
                  <a:cubicBezTo>
                    <a:pt x="11254" y="7680"/>
                    <a:pt x="11220" y="7683"/>
                    <a:pt x="11185" y="7688"/>
                  </a:cubicBezTo>
                  <a:cubicBezTo>
                    <a:pt x="10933" y="7772"/>
                    <a:pt x="10723" y="7814"/>
                    <a:pt x="10517" y="7814"/>
                  </a:cubicBezTo>
                  <a:cubicBezTo>
                    <a:pt x="10415" y="7814"/>
                    <a:pt x="10313" y="7804"/>
                    <a:pt x="10208" y="7783"/>
                  </a:cubicBezTo>
                  <a:cubicBezTo>
                    <a:pt x="10334" y="7499"/>
                    <a:pt x="10460" y="7215"/>
                    <a:pt x="10492" y="6932"/>
                  </a:cubicBezTo>
                  <a:lnTo>
                    <a:pt x="10523" y="6932"/>
                  </a:lnTo>
                  <a:cubicBezTo>
                    <a:pt x="11090" y="6932"/>
                    <a:pt x="11468" y="6711"/>
                    <a:pt x="11909" y="6396"/>
                  </a:cubicBezTo>
                  <a:cubicBezTo>
                    <a:pt x="12004" y="6333"/>
                    <a:pt x="12067" y="6144"/>
                    <a:pt x="11941" y="5987"/>
                  </a:cubicBezTo>
                  <a:cubicBezTo>
                    <a:pt x="11867" y="5895"/>
                    <a:pt x="11773" y="5846"/>
                    <a:pt x="11675" y="5846"/>
                  </a:cubicBezTo>
                  <a:cubicBezTo>
                    <a:pt x="11605" y="5846"/>
                    <a:pt x="11534" y="5871"/>
                    <a:pt x="11468" y="5924"/>
                  </a:cubicBezTo>
                  <a:cubicBezTo>
                    <a:pt x="11153" y="6144"/>
                    <a:pt x="10870" y="6302"/>
                    <a:pt x="10555" y="6302"/>
                  </a:cubicBezTo>
                  <a:lnTo>
                    <a:pt x="10555" y="5924"/>
                  </a:lnTo>
                  <a:cubicBezTo>
                    <a:pt x="10555" y="5766"/>
                    <a:pt x="10555" y="5609"/>
                    <a:pt x="10523" y="5451"/>
                  </a:cubicBezTo>
                  <a:cubicBezTo>
                    <a:pt x="11090" y="5262"/>
                    <a:pt x="11342" y="4884"/>
                    <a:pt x="11657" y="4475"/>
                  </a:cubicBezTo>
                  <a:cubicBezTo>
                    <a:pt x="11783" y="4317"/>
                    <a:pt x="11752" y="4096"/>
                    <a:pt x="11594" y="4002"/>
                  </a:cubicBezTo>
                  <a:cubicBezTo>
                    <a:pt x="11528" y="3949"/>
                    <a:pt x="11457" y="3924"/>
                    <a:pt x="11387" y="3924"/>
                  </a:cubicBezTo>
                  <a:cubicBezTo>
                    <a:pt x="11290" y="3924"/>
                    <a:pt x="11195" y="3973"/>
                    <a:pt x="11122" y="4065"/>
                  </a:cubicBezTo>
                  <a:cubicBezTo>
                    <a:pt x="10870" y="4380"/>
                    <a:pt x="10712" y="4632"/>
                    <a:pt x="10397" y="4727"/>
                  </a:cubicBezTo>
                  <a:cubicBezTo>
                    <a:pt x="10334" y="4475"/>
                    <a:pt x="10240" y="4191"/>
                    <a:pt x="10082" y="3907"/>
                  </a:cubicBezTo>
                  <a:cubicBezTo>
                    <a:pt x="10523" y="3561"/>
                    <a:pt x="10681" y="3120"/>
                    <a:pt x="10838" y="2616"/>
                  </a:cubicBezTo>
                  <a:cubicBezTo>
                    <a:pt x="10870" y="2427"/>
                    <a:pt x="10775" y="2206"/>
                    <a:pt x="10618" y="2175"/>
                  </a:cubicBezTo>
                  <a:cubicBezTo>
                    <a:pt x="10595" y="2171"/>
                    <a:pt x="10572" y="2170"/>
                    <a:pt x="10550" y="2170"/>
                  </a:cubicBezTo>
                  <a:cubicBezTo>
                    <a:pt x="10359" y="2170"/>
                    <a:pt x="10205" y="2286"/>
                    <a:pt x="10176" y="2427"/>
                  </a:cubicBezTo>
                  <a:cubicBezTo>
                    <a:pt x="10050" y="2805"/>
                    <a:pt x="9987" y="3088"/>
                    <a:pt x="9735" y="3309"/>
                  </a:cubicBezTo>
                  <a:cubicBezTo>
                    <a:pt x="9578" y="3088"/>
                    <a:pt x="9389" y="2836"/>
                    <a:pt x="9200" y="2647"/>
                  </a:cubicBezTo>
                  <a:cubicBezTo>
                    <a:pt x="9515" y="2175"/>
                    <a:pt x="9452" y="1702"/>
                    <a:pt x="9420" y="1167"/>
                  </a:cubicBezTo>
                  <a:cubicBezTo>
                    <a:pt x="9420" y="946"/>
                    <a:pt x="9231" y="851"/>
                    <a:pt x="9042" y="851"/>
                  </a:cubicBezTo>
                  <a:cubicBezTo>
                    <a:pt x="8822" y="851"/>
                    <a:pt x="8727" y="1041"/>
                    <a:pt x="8727" y="1230"/>
                  </a:cubicBezTo>
                  <a:cubicBezTo>
                    <a:pt x="8759" y="1639"/>
                    <a:pt x="8759" y="1954"/>
                    <a:pt x="8633" y="2206"/>
                  </a:cubicBezTo>
                  <a:cubicBezTo>
                    <a:pt x="8412" y="2049"/>
                    <a:pt x="8160" y="1891"/>
                    <a:pt x="7877" y="1797"/>
                  </a:cubicBezTo>
                  <a:cubicBezTo>
                    <a:pt x="8003" y="1230"/>
                    <a:pt x="7845" y="788"/>
                    <a:pt x="7625" y="284"/>
                  </a:cubicBezTo>
                  <a:cubicBezTo>
                    <a:pt x="7554" y="168"/>
                    <a:pt x="7432" y="103"/>
                    <a:pt x="7297" y="103"/>
                  </a:cubicBezTo>
                  <a:cubicBezTo>
                    <a:pt x="7250" y="103"/>
                    <a:pt x="7201" y="111"/>
                    <a:pt x="7152" y="127"/>
                  </a:cubicBezTo>
                  <a:cubicBezTo>
                    <a:pt x="6994" y="221"/>
                    <a:pt x="6900" y="410"/>
                    <a:pt x="6994" y="599"/>
                  </a:cubicBezTo>
                  <a:cubicBezTo>
                    <a:pt x="7152" y="946"/>
                    <a:pt x="7247" y="1230"/>
                    <a:pt x="7215" y="1545"/>
                  </a:cubicBezTo>
                  <a:cubicBezTo>
                    <a:pt x="6931" y="1482"/>
                    <a:pt x="6679" y="1419"/>
                    <a:pt x="6364" y="1387"/>
                  </a:cubicBezTo>
                  <a:cubicBezTo>
                    <a:pt x="6270" y="851"/>
                    <a:pt x="5955" y="473"/>
                    <a:pt x="5577" y="95"/>
                  </a:cubicBezTo>
                  <a:cubicBezTo>
                    <a:pt x="5514" y="32"/>
                    <a:pt x="5419" y="1"/>
                    <a:pt x="5329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B873E323-D232-E2B3-4488-A014BC3DF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>
            <a:extLst>
              <a:ext uri="{FF2B5EF4-FFF2-40B4-BE49-F238E27FC236}">
                <a16:creationId xmlns:a16="http://schemas.microsoft.com/office/drawing/2014/main" id="{0E81519E-263C-DAD8-6AD5-3EDB7D9B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60636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44" name="Google Shape;244;p35">
            <a:extLst>
              <a:ext uri="{FF2B5EF4-FFF2-40B4-BE49-F238E27FC236}">
                <a16:creationId xmlns:a16="http://schemas.microsoft.com/office/drawing/2014/main" id="{BB777D06-5C73-5B80-9A7B-0077545E4E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73232" y="4093929"/>
            <a:ext cx="5133395" cy="750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050" dirty="0"/>
              <a:t>Figure #9: Human Vs </a:t>
            </a:r>
            <a:r>
              <a:rPr lang="en-US" sz="1050"/>
              <a:t>Machine</a:t>
            </a:r>
            <a:r>
              <a:rPr lang="en-US" sz="1050" dirty="0"/>
              <a:t> </a:t>
            </a:r>
            <a:r>
              <a:rPr lang="en-US" sz="1050"/>
              <a:t>Scores</a:t>
            </a:r>
            <a:r>
              <a:rPr lang="en-US" sz="1050" dirty="0"/>
              <a:t> using the Qwen </a:t>
            </a:r>
            <a:r>
              <a:rPr lang="en-US" sz="1050"/>
              <a:t>Transformer Decoder</a:t>
            </a:r>
            <a:endParaRPr lang="en-US" sz="105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F0EBC-DCCD-9787-747C-52E34B6D0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965" y="822900"/>
            <a:ext cx="5133395" cy="3338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293B5-726C-CD0B-55E7-D7C141A5A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431" y="106709"/>
            <a:ext cx="858209" cy="179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96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9FDD7747-03E3-EBB6-7918-997621978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>
            <a:extLst>
              <a:ext uri="{FF2B5EF4-FFF2-40B4-BE49-F238E27FC236}">
                <a16:creationId xmlns:a16="http://schemas.microsoft.com/office/drawing/2014/main" id="{5F64B42E-5B7B-C437-AEFC-546A3756C83F}"/>
              </a:ext>
            </a:extLst>
          </p:cNvPr>
          <p:cNvSpPr/>
          <p:nvPr/>
        </p:nvSpPr>
        <p:spPr>
          <a:xfrm>
            <a:off x="3888450" y="1244126"/>
            <a:ext cx="1367100" cy="13704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4">
            <a:extLst>
              <a:ext uri="{FF2B5EF4-FFF2-40B4-BE49-F238E27FC236}">
                <a16:creationId xmlns:a16="http://schemas.microsoft.com/office/drawing/2014/main" id="{B201BF22-42DC-0159-6DB3-A42B3F8429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4245" y="3097603"/>
            <a:ext cx="7245799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"/>
              <a:t>Applications of the Model</a:t>
            </a:r>
            <a:endParaRPr lang="en-US"/>
          </a:p>
        </p:txBody>
      </p:sp>
      <p:sp>
        <p:nvSpPr>
          <p:cNvPr id="237" name="Google Shape;237;p34">
            <a:extLst>
              <a:ext uri="{FF2B5EF4-FFF2-40B4-BE49-F238E27FC236}">
                <a16:creationId xmlns:a16="http://schemas.microsoft.com/office/drawing/2014/main" id="{D0F47A81-011A-58A2-9EAC-89752D7C707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</a:t>
            </a:r>
            <a:endParaRPr/>
          </a:p>
        </p:txBody>
      </p:sp>
      <p:sp>
        <p:nvSpPr>
          <p:cNvPr id="238" name="Google Shape;238;p34">
            <a:extLst>
              <a:ext uri="{FF2B5EF4-FFF2-40B4-BE49-F238E27FC236}">
                <a16:creationId xmlns:a16="http://schemas.microsoft.com/office/drawing/2014/main" id="{8DAEFD01-F623-7A23-F93D-0F606A2AFC7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62345" y="4232386"/>
            <a:ext cx="534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How can this Model be useful?</a:t>
            </a:r>
          </a:p>
        </p:txBody>
      </p:sp>
    </p:spTree>
    <p:extLst>
      <p:ext uri="{BB962C8B-B14F-4D97-AF65-F5344CB8AC3E}">
        <p14:creationId xmlns:p14="http://schemas.microsoft.com/office/powerpoint/2010/main" val="1063021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1533;p65">
            <a:extLst>
              <a:ext uri="{FF2B5EF4-FFF2-40B4-BE49-F238E27FC236}">
                <a16:creationId xmlns:a16="http://schemas.microsoft.com/office/drawing/2014/main" id="{383C5ADF-88CC-676C-19EC-763CC0E76A8D}"/>
              </a:ext>
            </a:extLst>
          </p:cNvPr>
          <p:cNvGrpSpPr/>
          <p:nvPr/>
        </p:nvGrpSpPr>
        <p:grpSpPr>
          <a:xfrm>
            <a:off x="3334737" y="1189605"/>
            <a:ext cx="2622743" cy="1333558"/>
            <a:chOff x="238125" y="1038125"/>
            <a:chExt cx="7146800" cy="3633625"/>
          </a:xfrm>
        </p:grpSpPr>
        <p:sp>
          <p:nvSpPr>
            <p:cNvPr id="23" name="Google Shape;1534;p65">
              <a:extLst>
                <a:ext uri="{FF2B5EF4-FFF2-40B4-BE49-F238E27FC236}">
                  <a16:creationId xmlns:a16="http://schemas.microsoft.com/office/drawing/2014/main" id="{721C894C-FB17-B858-1588-EDD2505BF57D}"/>
                </a:ext>
              </a:extLst>
            </p:cNvPr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1535;p65">
              <a:extLst>
                <a:ext uri="{FF2B5EF4-FFF2-40B4-BE49-F238E27FC236}">
                  <a16:creationId xmlns:a16="http://schemas.microsoft.com/office/drawing/2014/main" id="{EFB8CF7C-4C8C-5D2B-4509-33FC0624A560}"/>
                </a:ext>
              </a:extLst>
            </p:cNvPr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1536;p65">
              <a:extLst>
                <a:ext uri="{FF2B5EF4-FFF2-40B4-BE49-F238E27FC236}">
                  <a16:creationId xmlns:a16="http://schemas.microsoft.com/office/drawing/2014/main" id="{2A38E07E-A7FD-10E8-5641-45186A9E6B2B}"/>
                </a:ext>
              </a:extLst>
            </p:cNvPr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1537;p65">
              <a:extLst>
                <a:ext uri="{FF2B5EF4-FFF2-40B4-BE49-F238E27FC236}">
                  <a16:creationId xmlns:a16="http://schemas.microsoft.com/office/drawing/2014/main" id="{363A4D75-7F22-F13F-9D90-19F135145EFC}"/>
                </a:ext>
              </a:extLst>
            </p:cNvPr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Google Shape;1538;p65">
              <a:extLst>
                <a:ext uri="{FF2B5EF4-FFF2-40B4-BE49-F238E27FC236}">
                  <a16:creationId xmlns:a16="http://schemas.microsoft.com/office/drawing/2014/main" id="{7B009F2B-CC3D-7D92-FB39-5B1F40AFFAC0}"/>
                </a:ext>
              </a:extLst>
            </p:cNvPr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1539;p65">
              <a:extLst>
                <a:ext uri="{FF2B5EF4-FFF2-40B4-BE49-F238E27FC236}">
                  <a16:creationId xmlns:a16="http://schemas.microsoft.com/office/drawing/2014/main" id="{D2762E57-324E-EC5D-9C0C-FB2D5B869C35}"/>
                </a:ext>
              </a:extLst>
            </p:cNvPr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1540;p65">
              <a:extLst>
                <a:ext uri="{FF2B5EF4-FFF2-40B4-BE49-F238E27FC236}">
                  <a16:creationId xmlns:a16="http://schemas.microsoft.com/office/drawing/2014/main" id="{75E1C345-D6F8-6A20-E0AB-4F562F6A7FF5}"/>
                </a:ext>
              </a:extLst>
            </p:cNvPr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1541;p65">
              <a:extLst>
                <a:ext uri="{FF2B5EF4-FFF2-40B4-BE49-F238E27FC236}">
                  <a16:creationId xmlns:a16="http://schemas.microsoft.com/office/drawing/2014/main" id="{80B9BB47-68AC-FADB-48EB-6CC30243503A}"/>
                </a:ext>
              </a:extLst>
            </p:cNvPr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1542;p65">
              <a:extLst>
                <a:ext uri="{FF2B5EF4-FFF2-40B4-BE49-F238E27FC236}">
                  <a16:creationId xmlns:a16="http://schemas.microsoft.com/office/drawing/2014/main" id="{DB910080-31E3-1F53-0340-C401E07663BE}"/>
                </a:ext>
              </a:extLst>
            </p:cNvPr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Google Shape;1543;p65">
              <a:extLst>
                <a:ext uri="{FF2B5EF4-FFF2-40B4-BE49-F238E27FC236}">
                  <a16:creationId xmlns:a16="http://schemas.microsoft.com/office/drawing/2014/main" id="{06A298BA-FE74-F4F3-797A-96AB3B4AA80C}"/>
                </a:ext>
              </a:extLst>
            </p:cNvPr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Google Shape;1544;p65">
              <a:extLst>
                <a:ext uri="{FF2B5EF4-FFF2-40B4-BE49-F238E27FC236}">
                  <a16:creationId xmlns:a16="http://schemas.microsoft.com/office/drawing/2014/main" id="{E2EE60C5-5481-1D77-D25F-08B3BA805AB7}"/>
                </a:ext>
              </a:extLst>
            </p:cNvPr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Google Shape;1545;p65">
              <a:extLst>
                <a:ext uri="{FF2B5EF4-FFF2-40B4-BE49-F238E27FC236}">
                  <a16:creationId xmlns:a16="http://schemas.microsoft.com/office/drawing/2014/main" id="{9BA6C9E4-B8A2-EDCF-96DD-E87F334B53FF}"/>
                </a:ext>
              </a:extLst>
            </p:cNvPr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Google Shape;1546;p65">
              <a:extLst>
                <a:ext uri="{FF2B5EF4-FFF2-40B4-BE49-F238E27FC236}">
                  <a16:creationId xmlns:a16="http://schemas.microsoft.com/office/drawing/2014/main" id="{D66D90CC-BE5D-884E-D6DB-5CD56878FE9F}"/>
                </a:ext>
              </a:extLst>
            </p:cNvPr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Google Shape;1547;p65">
              <a:extLst>
                <a:ext uri="{FF2B5EF4-FFF2-40B4-BE49-F238E27FC236}">
                  <a16:creationId xmlns:a16="http://schemas.microsoft.com/office/drawing/2014/main" id="{2CC00BBA-2C3A-CDCA-4E08-BC9779B3F4C6}"/>
                </a:ext>
              </a:extLst>
            </p:cNvPr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Google Shape;1548;p65">
              <a:extLst>
                <a:ext uri="{FF2B5EF4-FFF2-40B4-BE49-F238E27FC236}">
                  <a16:creationId xmlns:a16="http://schemas.microsoft.com/office/drawing/2014/main" id="{29852DC9-E53C-1949-8C0E-EF17F699BB4B}"/>
                </a:ext>
              </a:extLst>
            </p:cNvPr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Google Shape;1549;p65">
              <a:extLst>
                <a:ext uri="{FF2B5EF4-FFF2-40B4-BE49-F238E27FC236}">
                  <a16:creationId xmlns:a16="http://schemas.microsoft.com/office/drawing/2014/main" id="{32381CCB-7A4F-4D82-54E4-07C099BF6E10}"/>
                </a:ext>
              </a:extLst>
            </p:cNvPr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Google Shape;1550;p65">
              <a:extLst>
                <a:ext uri="{FF2B5EF4-FFF2-40B4-BE49-F238E27FC236}">
                  <a16:creationId xmlns:a16="http://schemas.microsoft.com/office/drawing/2014/main" id="{B8522F59-CEAF-F1EA-2CEB-B38872D5A976}"/>
                </a:ext>
              </a:extLst>
            </p:cNvPr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Google Shape;1551;p65">
              <a:extLst>
                <a:ext uri="{FF2B5EF4-FFF2-40B4-BE49-F238E27FC236}">
                  <a16:creationId xmlns:a16="http://schemas.microsoft.com/office/drawing/2014/main" id="{DB87A44F-1FD9-49AB-6EE7-E3D7F680A0C2}"/>
                </a:ext>
              </a:extLst>
            </p:cNvPr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Google Shape;1552;p65">
              <a:extLst>
                <a:ext uri="{FF2B5EF4-FFF2-40B4-BE49-F238E27FC236}">
                  <a16:creationId xmlns:a16="http://schemas.microsoft.com/office/drawing/2014/main" id="{08286271-F608-24A8-5423-00C6C715A594}"/>
                </a:ext>
              </a:extLst>
            </p:cNvPr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Google Shape;1553;p65">
              <a:extLst>
                <a:ext uri="{FF2B5EF4-FFF2-40B4-BE49-F238E27FC236}">
                  <a16:creationId xmlns:a16="http://schemas.microsoft.com/office/drawing/2014/main" id="{39CA9641-F7FF-C0FD-0B92-007847B70941}"/>
                </a:ext>
              </a:extLst>
            </p:cNvPr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Google Shape;1554;p65">
              <a:extLst>
                <a:ext uri="{FF2B5EF4-FFF2-40B4-BE49-F238E27FC236}">
                  <a16:creationId xmlns:a16="http://schemas.microsoft.com/office/drawing/2014/main" id="{B0B84266-271A-36F4-041E-51E98990311C}"/>
                </a:ext>
              </a:extLst>
            </p:cNvPr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Google Shape;1555;p65">
              <a:extLst>
                <a:ext uri="{FF2B5EF4-FFF2-40B4-BE49-F238E27FC236}">
                  <a16:creationId xmlns:a16="http://schemas.microsoft.com/office/drawing/2014/main" id="{3DD291B0-1CD2-ADF5-78D6-FD815CDFF8FF}"/>
                </a:ext>
              </a:extLst>
            </p:cNvPr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Google Shape;1556;p65">
              <a:extLst>
                <a:ext uri="{FF2B5EF4-FFF2-40B4-BE49-F238E27FC236}">
                  <a16:creationId xmlns:a16="http://schemas.microsoft.com/office/drawing/2014/main" id="{BBE66136-0B37-1907-F2DF-FF3A377ED4E2}"/>
                </a:ext>
              </a:extLst>
            </p:cNvPr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Google Shape;1557;p65">
              <a:extLst>
                <a:ext uri="{FF2B5EF4-FFF2-40B4-BE49-F238E27FC236}">
                  <a16:creationId xmlns:a16="http://schemas.microsoft.com/office/drawing/2014/main" id="{6B01E025-DAD8-76E9-84EE-542A4254B550}"/>
                </a:ext>
              </a:extLst>
            </p:cNvPr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Google Shape;1558;p65">
              <a:extLst>
                <a:ext uri="{FF2B5EF4-FFF2-40B4-BE49-F238E27FC236}">
                  <a16:creationId xmlns:a16="http://schemas.microsoft.com/office/drawing/2014/main" id="{3A5ECD7D-9A7C-2F96-4566-F1343E07D321}"/>
                </a:ext>
              </a:extLst>
            </p:cNvPr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Google Shape;1559;p65">
              <a:extLst>
                <a:ext uri="{FF2B5EF4-FFF2-40B4-BE49-F238E27FC236}">
                  <a16:creationId xmlns:a16="http://schemas.microsoft.com/office/drawing/2014/main" id="{4012F7D0-52BA-425F-61A1-671CA2016A1E}"/>
                </a:ext>
              </a:extLst>
            </p:cNvPr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Google Shape;1560;p65">
              <a:extLst>
                <a:ext uri="{FF2B5EF4-FFF2-40B4-BE49-F238E27FC236}">
                  <a16:creationId xmlns:a16="http://schemas.microsoft.com/office/drawing/2014/main" id="{6773E49A-E028-8A00-CA32-66C9D463CCF8}"/>
                </a:ext>
              </a:extLst>
            </p:cNvPr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Google Shape;1561;p65">
              <a:extLst>
                <a:ext uri="{FF2B5EF4-FFF2-40B4-BE49-F238E27FC236}">
                  <a16:creationId xmlns:a16="http://schemas.microsoft.com/office/drawing/2014/main" id="{C0F5ADEC-445F-9905-B6C6-E65901AEE321}"/>
                </a:ext>
              </a:extLst>
            </p:cNvPr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Google Shape;1562;p65">
              <a:extLst>
                <a:ext uri="{FF2B5EF4-FFF2-40B4-BE49-F238E27FC236}">
                  <a16:creationId xmlns:a16="http://schemas.microsoft.com/office/drawing/2014/main" id="{0DF35E72-E54B-2945-8F39-5265F5750818}"/>
                </a:ext>
              </a:extLst>
            </p:cNvPr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Google Shape;1563;p65">
              <a:extLst>
                <a:ext uri="{FF2B5EF4-FFF2-40B4-BE49-F238E27FC236}">
                  <a16:creationId xmlns:a16="http://schemas.microsoft.com/office/drawing/2014/main" id="{6B5389A2-A9A9-FC05-9A52-D4927E532F93}"/>
                </a:ext>
              </a:extLst>
            </p:cNvPr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Google Shape;1564;p65">
              <a:extLst>
                <a:ext uri="{FF2B5EF4-FFF2-40B4-BE49-F238E27FC236}">
                  <a16:creationId xmlns:a16="http://schemas.microsoft.com/office/drawing/2014/main" id="{AE27FFFC-9F4C-0329-0E44-892AFD6A3F5B}"/>
                </a:ext>
              </a:extLst>
            </p:cNvPr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Google Shape;1565;p65">
              <a:extLst>
                <a:ext uri="{FF2B5EF4-FFF2-40B4-BE49-F238E27FC236}">
                  <a16:creationId xmlns:a16="http://schemas.microsoft.com/office/drawing/2014/main" id="{3A671CBB-B3E0-BC0E-6B3A-0C0FC6D5307E}"/>
                </a:ext>
              </a:extLst>
            </p:cNvPr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Google Shape;1566;p65">
              <a:extLst>
                <a:ext uri="{FF2B5EF4-FFF2-40B4-BE49-F238E27FC236}">
                  <a16:creationId xmlns:a16="http://schemas.microsoft.com/office/drawing/2014/main" id="{9E469B0D-E460-3964-CA23-7E7E58642383}"/>
                </a:ext>
              </a:extLst>
            </p:cNvPr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Google Shape;1567;p65">
              <a:extLst>
                <a:ext uri="{FF2B5EF4-FFF2-40B4-BE49-F238E27FC236}">
                  <a16:creationId xmlns:a16="http://schemas.microsoft.com/office/drawing/2014/main" id="{C8940E1F-27A6-2FBF-AF82-8258D7B15123}"/>
                </a:ext>
              </a:extLst>
            </p:cNvPr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Google Shape;1568;p65">
              <a:extLst>
                <a:ext uri="{FF2B5EF4-FFF2-40B4-BE49-F238E27FC236}">
                  <a16:creationId xmlns:a16="http://schemas.microsoft.com/office/drawing/2014/main" id="{B4248D1E-71FE-C831-B6DE-79C12ED95E31}"/>
                </a:ext>
              </a:extLst>
            </p:cNvPr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Google Shape;1569;p65">
              <a:extLst>
                <a:ext uri="{FF2B5EF4-FFF2-40B4-BE49-F238E27FC236}">
                  <a16:creationId xmlns:a16="http://schemas.microsoft.com/office/drawing/2014/main" id="{A412E665-F83A-6A26-A6F3-775EC89EEE7E}"/>
                </a:ext>
              </a:extLst>
            </p:cNvPr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Google Shape;1570;p65">
              <a:extLst>
                <a:ext uri="{FF2B5EF4-FFF2-40B4-BE49-F238E27FC236}">
                  <a16:creationId xmlns:a16="http://schemas.microsoft.com/office/drawing/2014/main" id="{52D8659A-1095-420A-A3AE-4E8921457392}"/>
                </a:ext>
              </a:extLst>
            </p:cNvPr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Google Shape;1571;p65">
              <a:extLst>
                <a:ext uri="{FF2B5EF4-FFF2-40B4-BE49-F238E27FC236}">
                  <a16:creationId xmlns:a16="http://schemas.microsoft.com/office/drawing/2014/main" id="{6420D2A3-4410-215F-B9C9-2114E5679419}"/>
                </a:ext>
              </a:extLst>
            </p:cNvPr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Google Shape;1572;p65">
              <a:extLst>
                <a:ext uri="{FF2B5EF4-FFF2-40B4-BE49-F238E27FC236}">
                  <a16:creationId xmlns:a16="http://schemas.microsoft.com/office/drawing/2014/main" id="{7024B619-A89F-587A-D8E7-E0D1869BD0D5}"/>
                </a:ext>
              </a:extLst>
            </p:cNvPr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Google Shape;1573;p65">
              <a:extLst>
                <a:ext uri="{FF2B5EF4-FFF2-40B4-BE49-F238E27FC236}">
                  <a16:creationId xmlns:a16="http://schemas.microsoft.com/office/drawing/2014/main" id="{4AA8896F-3D66-718D-2B35-8B92BC5CE6E4}"/>
                </a:ext>
              </a:extLst>
            </p:cNvPr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Google Shape;1574;p65">
              <a:extLst>
                <a:ext uri="{FF2B5EF4-FFF2-40B4-BE49-F238E27FC236}">
                  <a16:creationId xmlns:a16="http://schemas.microsoft.com/office/drawing/2014/main" id="{9058F3DA-CACA-B8CB-B5BF-D3E2AB7817CB}"/>
                </a:ext>
              </a:extLst>
            </p:cNvPr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" name="Google Shape;1575;p65">
              <a:extLst>
                <a:ext uri="{FF2B5EF4-FFF2-40B4-BE49-F238E27FC236}">
                  <a16:creationId xmlns:a16="http://schemas.microsoft.com/office/drawing/2014/main" id="{E46002C0-D74E-1E08-FE77-DBCFF4684F6D}"/>
                </a:ext>
              </a:extLst>
            </p:cNvPr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" name="Google Shape;1576;p65">
              <a:extLst>
                <a:ext uri="{FF2B5EF4-FFF2-40B4-BE49-F238E27FC236}">
                  <a16:creationId xmlns:a16="http://schemas.microsoft.com/office/drawing/2014/main" id="{82DEDEEE-931B-3966-1D3E-471E84187861}"/>
                </a:ext>
              </a:extLst>
            </p:cNvPr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" name="Google Shape;1577;p65">
              <a:extLst>
                <a:ext uri="{FF2B5EF4-FFF2-40B4-BE49-F238E27FC236}">
                  <a16:creationId xmlns:a16="http://schemas.microsoft.com/office/drawing/2014/main" id="{7E6BED00-BB67-B05A-1AC8-AAC68F117C8B}"/>
                </a:ext>
              </a:extLst>
            </p:cNvPr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Google Shape;1578;p65">
              <a:extLst>
                <a:ext uri="{FF2B5EF4-FFF2-40B4-BE49-F238E27FC236}">
                  <a16:creationId xmlns:a16="http://schemas.microsoft.com/office/drawing/2014/main" id="{CF7F2D87-DE9D-278C-FAC3-B8C3D2A74DA5}"/>
                </a:ext>
              </a:extLst>
            </p:cNvPr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" name="Google Shape;1579;p65">
              <a:extLst>
                <a:ext uri="{FF2B5EF4-FFF2-40B4-BE49-F238E27FC236}">
                  <a16:creationId xmlns:a16="http://schemas.microsoft.com/office/drawing/2014/main" id="{358CD56E-CE80-B5C8-0A71-9604135F0EB0}"/>
                </a:ext>
              </a:extLst>
            </p:cNvPr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1" name="Google Shape;1580;p65">
              <a:extLst>
                <a:ext uri="{FF2B5EF4-FFF2-40B4-BE49-F238E27FC236}">
                  <a16:creationId xmlns:a16="http://schemas.microsoft.com/office/drawing/2014/main" id="{840F60E3-0840-802B-81BA-A8C664BEF259}"/>
                </a:ext>
              </a:extLst>
            </p:cNvPr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2" name="Google Shape;1581;p65">
              <a:extLst>
                <a:ext uri="{FF2B5EF4-FFF2-40B4-BE49-F238E27FC236}">
                  <a16:creationId xmlns:a16="http://schemas.microsoft.com/office/drawing/2014/main" id="{DABAEB46-F8E7-FCCF-217B-CB4846F041D4}"/>
                </a:ext>
              </a:extLst>
            </p:cNvPr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3" name="Google Shape;1582;p65">
              <a:extLst>
                <a:ext uri="{FF2B5EF4-FFF2-40B4-BE49-F238E27FC236}">
                  <a16:creationId xmlns:a16="http://schemas.microsoft.com/office/drawing/2014/main" id="{9865E53A-95C8-5761-AF18-98C15A7F9A39}"/>
                </a:ext>
              </a:extLst>
            </p:cNvPr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Google Shape;1583;p65">
              <a:extLst>
                <a:ext uri="{FF2B5EF4-FFF2-40B4-BE49-F238E27FC236}">
                  <a16:creationId xmlns:a16="http://schemas.microsoft.com/office/drawing/2014/main" id="{DF315CBA-AD2F-2C21-D6AA-08D869D834C2}"/>
                </a:ext>
              </a:extLst>
            </p:cNvPr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5" name="Google Shape;1584;p65">
              <a:extLst>
                <a:ext uri="{FF2B5EF4-FFF2-40B4-BE49-F238E27FC236}">
                  <a16:creationId xmlns:a16="http://schemas.microsoft.com/office/drawing/2014/main" id="{C7FD4DBC-2CFA-1F9B-3667-EEA5511B0EEC}"/>
                </a:ext>
              </a:extLst>
            </p:cNvPr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6" name="Google Shape;1585;p65">
              <a:extLst>
                <a:ext uri="{FF2B5EF4-FFF2-40B4-BE49-F238E27FC236}">
                  <a16:creationId xmlns:a16="http://schemas.microsoft.com/office/drawing/2014/main" id="{225BED65-6106-FBA3-1E99-C8D42242A71D}"/>
                </a:ext>
              </a:extLst>
            </p:cNvPr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7" name="Google Shape;1586;p65">
              <a:extLst>
                <a:ext uri="{FF2B5EF4-FFF2-40B4-BE49-F238E27FC236}">
                  <a16:creationId xmlns:a16="http://schemas.microsoft.com/office/drawing/2014/main" id="{1E0B3E7F-90CD-41ED-FCE9-6C167CB3351A}"/>
                </a:ext>
              </a:extLst>
            </p:cNvPr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8" name="Google Shape;1587;p65">
              <a:extLst>
                <a:ext uri="{FF2B5EF4-FFF2-40B4-BE49-F238E27FC236}">
                  <a16:creationId xmlns:a16="http://schemas.microsoft.com/office/drawing/2014/main" id="{8130227A-65E0-F24E-D77F-3492B657AAE0}"/>
                </a:ext>
              </a:extLst>
            </p:cNvPr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9" name="Google Shape;1588;p65">
              <a:extLst>
                <a:ext uri="{FF2B5EF4-FFF2-40B4-BE49-F238E27FC236}">
                  <a16:creationId xmlns:a16="http://schemas.microsoft.com/office/drawing/2014/main" id="{09A76309-7DF5-0EBE-85AA-19404203C565}"/>
                </a:ext>
              </a:extLst>
            </p:cNvPr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0" name="Google Shape;1589;p65">
              <a:extLst>
                <a:ext uri="{FF2B5EF4-FFF2-40B4-BE49-F238E27FC236}">
                  <a16:creationId xmlns:a16="http://schemas.microsoft.com/office/drawing/2014/main" id="{1685C5EE-5B71-E70D-A987-A3E1349610BC}"/>
                </a:ext>
              </a:extLst>
            </p:cNvPr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1" name="Google Shape;1590;p65">
              <a:extLst>
                <a:ext uri="{FF2B5EF4-FFF2-40B4-BE49-F238E27FC236}">
                  <a16:creationId xmlns:a16="http://schemas.microsoft.com/office/drawing/2014/main" id="{46B0706C-91C9-3D65-B8DF-23715CA4F1BF}"/>
                </a:ext>
              </a:extLst>
            </p:cNvPr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2" name="Google Shape;1591;p65">
              <a:extLst>
                <a:ext uri="{FF2B5EF4-FFF2-40B4-BE49-F238E27FC236}">
                  <a16:creationId xmlns:a16="http://schemas.microsoft.com/office/drawing/2014/main" id="{22B9BAB8-50C7-F2C9-E4BE-E05575C56970}"/>
                </a:ext>
              </a:extLst>
            </p:cNvPr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3" name="Google Shape;1592;p65">
              <a:extLst>
                <a:ext uri="{FF2B5EF4-FFF2-40B4-BE49-F238E27FC236}">
                  <a16:creationId xmlns:a16="http://schemas.microsoft.com/office/drawing/2014/main" id="{EB3A11EE-47AC-B3DE-E534-9F85B78D8374}"/>
                </a:ext>
              </a:extLst>
            </p:cNvPr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4" name="Google Shape;1593;p65">
              <a:extLst>
                <a:ext uri="{FF2B5EF4-FFF2-40B4-BE49-F238E27FC236}">
                  <a16:creationId xmlns:a16="http://schemas.microsoft.com/office/drawing/2014/main" id="{EB869E8D-90D1-DE82-E5B0-4167320B723D}"/>
                </a:ext>
              </a:extLst>
            </p:cNvPr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5" name="Google Shape;1594;p65">
              <a:extLst>
                <a:ext uri="{FF2B5EF4-FFF2-40B4-BE49-F238E27FC236}">
                  <a16:creationId xmlns:a16="http://schemas.microsoft.com/office/drawing/2014/main" id="{EEDE3149-834B-1EE7-245A-54E04432EDE1}"/>
                </a:ext>
              </a:extLst>
            </p:cNvPr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9" name="Google Shape;1595;p65">
              <a:extLst>
                <a:ext uri="{FF2B5EF4-FFF2-40B4-BE49-F238E27FC236}">
                  <a16:creationId xmlns:a16="http://schemas.microsoft.com/office/drawing/2014/main" id="{EFE19A67-C5AD-4840-E818-08BD09796169}"/>
                </a:ext>
              </a:extLst>
            </p:cNvPr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0" name="Google Shape;1596;p65">
              <a:extLst>
                <a:ext uri="{FF2B5EF4-FFF2-40B4-BE49-F238E27FC236}">
                  <a16:creationId xmlns:a16="http://schemas.microsoft.com/office/drawing/2014/main" id="{831DD6C0-4DD8-7F8C-7996-4578A98A7528}"/>
                </a:ext>
              </a:extLst>
            </p:cNvPr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Google Shape;1597;p65">
              <a:extLst>
                <a:ext uri="{FF2B5EF4-FFF2-40B4-BE49-F238E27FC236}">
                  <a16:creationId xmlns:a16="http://schemas.microsoft.com/office/drawing/2014/main" id="{789D21DD-8448-E9B4-5A7D-B0F3DD8AE2F3}"/>
                </a:ext>
              </a:extLst>
            </p:cNvPr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2" name="Google Shape;1598;p65">
              <a:extLst>
                <a:ext uri="{FF2B5EF4-FFF2-40B4-BE49-F238E27FC236}">
                  <a16:creationId xmlns:a16="http://schemas.microsoft.com/office/drawing/2014/main" id="{C1608687-3AFB-8EDD-7F1F-CBF9DED9D957}"/>
                </a:ext>
              </a:extLst>
            </p:cNvPr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3" name="Google Shape;1599;p65">
              <a:extLst>
                <a:ext uri="{FF2B5EF4-FFF2-40B4-BE49-F238E27FC236}">
                  <a16:creationId xmlns:a16="http://schemas.microsoft.com/office/drawing/2014/main" id="{D58435DB-0B94-ABD4-F168-5DE3CE7F61DF}"/>
                </a:ext>
              </a:extLst>
            </p:cNvPr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Google Shape;1600;p65">
              <a:extLst>
                <a:ext uri="{FF2B5EF4-FFF2-40B4-BE49-F238E27FC236}">
                  <a16:creationId xmlns:a16="http://schemas.microsoft.com/office/drawing/2014/main" id="{D6F94BDF-8EBB-CADB-6C76-0D3DA69AE47C}"/>
                </a:ext>
              </a:extLst>
            </p:cNvPr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5" name="Google Shape;1601;p65">
              <a:extLst>
                <a:ext uri="{FF2B5EF4-FFF2-40B4-BE49-F238E27FC236}">
                  <a16:creationId xmlns:a16="http://schemas.microsoft.com/office/drawing/2014/main" id="{62DD0729-0D24-11E3-04A8-91A2F326BC11}"/>
                </a:ext>
              </a:extLst>
            </p:cNvPr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6" name="Google Shape;1602;p65">
              <a:extLst>
                <a:ext uri="{FF2B5EF4-FFF2-40B4-BE49-F238E27FC236}">
                  <a16:creationId xmlns:a16="http://schemas.microsoft.com/office/drawing/2014/main" id="{619ED5F7-9E89-3929-C272-24D98D8BB7E3}"/>
                </a:ext>
              </a:extLst>
            </p:cNvPr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7" name="Google Shape;1603;p65">
              <a:extLst>
                <a:ext uri="{FF2B5EF4-FFF2-40B4-BE49-F238E27FC236}">
                  <a16:creationId xmlns:a16="http://schemas.microsoft.com/office/drawing/2014/main" id="{DFB5083E-8E51-5579-7ED3-08FBBC794762}"/>
                </a:ext>
              </a:extLst>
            </p:cNvPr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8" name="Google Shape;1604;p65">
              <a:extLst>
                <a:ext uri="{FF2B5EF4-FFF2-40B4-BE49-F238E27FC236}">
                  <a16:creationId xmlns:a16="http://schemas.microsoft.com/office/drawing/2014/main" id="{FE05481A-C411-C535-BD14-0D272D555A3F}"/>
                </a:ext>
              </a:extLst>
            </p:cNvPr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9" name="Google Shape;1605;p65">
              <a:extLst>
                <a:ext uri="{FF2B5EF4-FFF2-40B4-BE49-F238E27FC236}">
                  <a16:creationId xmlns:a16="http://schemas.microsoft.com/office/drawing/2014/main" id="{E1833F5B-93A6-D414-3DB2-BA4CE4B91445}"/>
                </a:ext>
              </a:extLst>
            </p:cNvPr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0" name="Google Shape;1606;p65">
              <a:extLst>
                <a:ext uri="{FF2B5EF4-FFF2-40B4-BE49-F238E27FC236}">
                  <a16:creationId xmlns:a16="http://schemas.microsoft.com/office/drawing/2014/main" id="{8B7E3FB7-7B99-6CEA-7CBF-D8A1792D9E77}"/>
                </a:ext>
              </a:extLst>
            </p:cNvPr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1" name="Google Shape;1607;p65">
              <a:extLst>
                <a:ext uri="{FF2B5EF4-FFF2-40B4-BE49-F238E27FC236}">
                  <a16:creationId xmlns:a16="http://schemas.microsoft.com/office/drawing/2014/main" id="{4A176502-2C07-77C0-0A27-6A3ECEA49EA6}"/>
                </a:ext>
              </a:extLst>
            </p:cNvPr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2" name="Google Shape;1608;p65">
              <a:extLst>
                <a:ext uri="{FF2B5EF4-FFF2-40B4-BE49-F238E27FC236}">
                  <a16:creationId xmlns:a16="http://schemas.microsoft.com/office/drawing/2014/main" id="{7D0529F3-D0BD-523B-DCF0-F7B22BB067C3}"/>
                </a:ext>
              </a:extLst>
            </p:cNvPr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3" name="Google Shape;1609;p65">
              <a:extLst>
                <a:ext uri="{FF2B5EF4-FFF2-40B4-BE49-F238E27FC236}">
                  <a16:creationId xmlns:a16="http://schemas.microsoft.com/office/drawing/2014/main" id="{C3082A55-A8A4-5619-9009-3BC38255A10C}"/>
                </a:ext>
              </a:extLst>
            </p:cNvPr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4" name="Google Shape;1610;p65">
              <a:extLst>
                <a:ext uri="{FF2B5EF4-FFF2-40B4-BE49-F238E27FC236}">
                  <a16:creationId xmlns:a16="http://schemas.microsoft.com/office/drawing/2014/main" id="{0FF6223F-D43B-A813-293A-FC50DEF6D2D5}"/>
                </a:ext>
              </a:extLst>
            </p:cNvPr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Google Shape;1611;p65">
              <a:extLst>
                <a:ext uri="{FF2B5EF4-FFF2-40B4-BE49-F238E27FC236}">
                  <a16:creationId xmlns:a16="http://schemas.microsoft.com/office/drawing/2014/main" id="{DD078BB0-3954-70BA-B27D-39EA0EB9DF22}"/>
                </a:ext>
              </a:extLst>
            </p:cNvPr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6" name="Google Shape;1612;p65">
              <a:extLst>
                <a:ext uri="{FF2B5EF4-FFF2-40B4-BE49-F238E27FC236}">
                  <a16:creationId xmlns:a16="http://schemas.microsoft.com/office/drawing/2014/main" id="{FD0F1E92-0033-54EE-E7DA-60B61B586933}"/>
                </a:ext>
              </a:extLst>
            </p:cNvPr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7" name="Google Shape;1613;p65">
              <a:extLst>
                <a:ext uri="{FF2B5EF4-FFF2-40B4-BE49-F238E27FC236}">
                  <a16:creationId xmlns:a16="http://schemas.microsoft.com/office/drawing/2014/main" id="{626EA238-7DB4-0B6C-8281-966F3FFEDA43}"/>
                </a:ext>
              </a:extLst>
            </p:cNvPr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8" name="Google Shape;1614;p65">
              <a:extLst>
                <a:ext uri="{FF2B5EF4-FFF2-40B4-BE49-F238E27FC236}">
                  <a16:creationId xmlns:a16="http://schemas.microsoft.com/office/drawing/2014/main" id="{D269F1C4-9642-B15D-A895-C43703DA0016}"/>
                </a:ext>
              </a:extLst>
            </p:cNvPr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9" name="Google Shape;1615;p65">
              <a:extLst>
                <a:ext uri="{FF2B5EF4-FFF2-40B4-BE49-F238E27FC236}">
                  <a16:creationId xmlns:a16="http://schemas.microsoft.com/office/drawing/2014/main" id="{0C8D992E-0373-F632-4ABF-9D5C5CE1813F}"/>
                </a:ext>
              </a:extLst>
            </p:cNvPr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0" name="Google Shape;1616;p65">
              <a:extLst>
                <a:ext uri="{FF2B5EF4-FFF2-40B4-BE49-F238E27FC236}">
                  <a16:creationId xmlns:a16="http://schemas.microsoft.com/office/drawing/2014/main" id="{B01F484C-B993-DD86-9E85-536DD857D422}"/>
                </a:ext>
              </a:extLst>
            </p:cNvPr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1" name="Google Shape;1617;p65">
              <a:extLst>
                <a:ext uri="{FF2B5EF4-FFF2-40B4-BE49-F238E27FC236}">
                  <a16:creationId xmlns:a16="http://schemas.microsoft.com/office/drawing/2014/main" id="{1C5E4195-0E16-CDEF-5862-C194E784AE47}"/>
                </a:ext>
              </a:extLst>
            </p:cNvPr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2" name="Google Shape;1618;p65">
              <a:extLst>
                <a:ext uri="{FF2B5EF4-FFF2-40B4-BE49-F238E27FC236}">
                  <a16:creationId xmlns:a16="http://schemas.microsoft.com/office/drawing/2014/main" id="{E852BC78-A7B4-5E35-E469-CFE6949AE5A1}"/>
                </a:ext>
              </a:extLst>
            </p:cNvPr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3" name="Google Shape;1619;p65">
              <a:extLst>
                <a:ext uri="{FF2B5EF4-FFF2-40B4-BE49-F238E27FC236}">
                  <a16:creationId xmlns:a16="http://schemas.microsoft.com/office/drawing/2014/main" id="{96F86C9F-9472-B950-2545-F76409C30AB0}"/>
                </a:ext>
              </a:extLst>
            </p:cNvPr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4" name="Google Shape;1620;p65">
              <a:extLst>
                <a:ext uri="{FF2B5EF4-FFF2-40B4-BE49-F238E27FC236}">
                  <a16:creationId xmlns:a16="http://schemas.microsoft.com/office/drawing/2014/main" id="{608F8740-036F-FE7B-07DD-D01841BE4AB4}"/>
                </a:ext>
              </a:extLst>
            </p:cNvPr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5" name="Google Shape;1621;p65">
              <a:extLst>
                <a:ext uri="{FF2B5EF4-FFF2-40B4-BE49-F238E27FC236}">
                  <a16:creationId xmlns:a16="http://schemas.microsoft.com/office/drawing/2014/main" id="{00790409-5BC5-EBE7-EA9D-32F8795BD1AD}"/>
                </a:ext>
              </a:extLst>
            </p:cNvPr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6" name="Google Shape;1622;p65">
              <a:extLst>
                <a:ext uri="{FF2B5EF4-FFF2-40B4-BE49-F238E27FC236}">
                  <a16:creationId xmlns:a16="http://schemas.microsoft.com/office/drawing/2014/main" id="{99E0420F-5987-098D-D369-B19B21D4C54D}"/>
                </a:ext>
              </a:extLst>
            </p:cNvPr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7" name="Google Shape;1623;p65">
              <a:extLst>
                <a:ext uri="{FF2B5EF4-FFF2-40B4-BE49-F238E27FC236}">
                  <a16:creationId xmlns:a16="http://schemas.microsoft.com/office/drawing/2014/main" id="{41F36A8B-E4E5-CFD0-F182-FD8DD88C49B4}"/>
                </a:ext>
              </a:extLst>
            </p:cNvPr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8" name="Google Shape;1624;p65">
              <a:extLst>
                <a:ext uri="{FF2B5EF4-FFF2-40B4-BE49-F238E27FC236}">
                  <a16:creationId xmlns:a16="http://schemas.microsoft.com/office/drawing/2014/main" id="{B364A358-465E-31B4-CEBA-0D4E1E5634A0}"/>
                </a:ext>
              </a:extLst>
            </p:cNvPr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Google Shape;1625;p65">
              <a:extLst>
                <a:ext uri="{FF2B5EF4-FFF2-40B4-BE49-F238E27FC236}">
                  <a16:creationId xmlns:a16="http://schemas.microsoft.com/office/drawing/2014/main" id="{5657D5D2-F20F-8B14-C409-96D45D4B5901}"/>
                </a:ext>
              </a:extLst>
            </p:cNvPr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0" name="Google Shape;1626;p65">
              <a:extLst>
                <a:ext uri="{FF2B5EF4-FFF2-40B4-BE49-F238E27FC236}">
                  <a16:creationId xmlns:a16="http://schemas.microsoft.com/office/drawing/2014/main" id="{D43F2C7B-9A80-478E-6169-363C1360C46C}"/>
                </a:ext>
              </a:extLst>
            </p:cNvPr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1" name="Google Shape;1627;p65">
              <a:extLst>
                <a:ext uri="{FF2B5EF4-FFF2-40B4-BE49-F238E27FC236}">
                  <a16:creationId xmlns:a16="http://schemas.microsoft.com/office/drawing/2014/main" id="{3DAC4131-AD1C-2262-64F6-84DA7D656A6B}"/>
                </a:ext>
              </a:extLst>
            </p:cNvPr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2" name="Google Shape;1628;p65">
              <a:extLst>
                <a:ext uri="{FF2B5EF4-FFF2-40B4-BE49-F238E27FC236}">
                  <a16:creationId xmlns:a16="http://schemas.microsoft.com/office/drawing/2014/main" id="{DBD3A01C-E0EA-0597-CB1E-D889AE70CB93}"/>
                </a:ext>
              </a:extLst>
            </p:cNvPr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3" name="Google Shape;1629;p65">
              <a:extLst>
                <a:ext uri="{FF2B5EF4-FFF2-40B4-BE49-F238E27FC236}">
                  <a16:creationId xmlns:a16="http://schemas.microsoft.com/office/drawing/2014/main" id="{C504E267-9236-E1BB-981F-A30B4ECD6AD3}"/>
                </a:ext>
              </a:extLst>
            </p:cNvPr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4" name="Google Shape;1630;p65">
              <a:extLst>
                <a:ext uri="{FF2B5EF4-FFF2-40B4-BE49-F238E27FC236}">
                  <a16:creationId xmlns:a16="http://schemas.microsoft.com/office/drawing/2014/main" id="{10D97CB1-9025-F407-19A0-8D842B603BD6}"/>
                </a:ext>
              </a:extLst>
            </p:cNvPr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5" name="Google Shape;1631;p65">
              <a:extLst>
                <a:ext uri="{FF2B5EF4-FFF2-40B4-BE49-F238E27FC236}">
                  <a16:creationId xmlns:a16="http://schemas.microsoft.com/office/drawing/2014/main" id="{FD736CE4-2817-5D82-3B41-06301930B404}"/>
                </a:ext>
              </a:extLst>
            </p:cNvPr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6" name="Google Shape;1632;p65">
              <a:extLst>
                <a:ext uri="{FF2B5EF4-FFF2-40B4-BE49-F238E27FC236}">
                  <a16:creationId xmlns:a16="http://schemas.microsoft.com/office/drawing/2014/main" id="{F8A715C5-8783-CE0B-46EC-D8A0C8CD43DD}"/>
                </a:ext>
              </a:extLst>
            </p:cNvPr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7" name="Google Shape;1633;p65">
              <a:extLst>
                <a:ext uri="{FF2B5EF4-FFF2-40B4-BE49-F238E27FC236}">
                  <a16:creationId xmlns:a16="http://schemas.microsoft.com/office/drawing/2014/main" id="{4D205BD6-DBF0-5A7C-2227-B4B58DB5898A}"/>
                </a:ext>
              </a:extLst>
            </p:cNvPr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8" name="Google Shape;1634;p65">
              <a:extLst>
                <a:ext uri="{FF2B5EF4-FFF2-40B4-BE49-F238E27FC236}">
                  <a16:creationId xmlns:a16="http://schemas.microsoft.com/office/drawing/2014/main" id="{A86746C5-C556-3053-5A48-01104AA515A9}"/>
                </a:ext>
              </a:extLst>
            </p:cNvPr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9" name="Google Shape;1635;p65">
              <a:extLst>
                <a:ext uri="{FF2B5EF4-FFF2-40B4-BE49-F238E27FC236}">
                  <a16:creationId xmlns:a16="http://schemas.microsoft.com/office/drawing/2014/main" id="{3A2F06FD-D4A6-CCA3-A186-DCD4B8CD72EB}"/>
                </a:ext>
              </a:extLst>
            </p:cNvPr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0" name="Google Shape;1636;p65">
              <a:extLst>
                <a:ext uri="{FF2B5EF4-FFF2-40B4-BE49-F238E27FC236}">
                  <a16:creationId xmlns:a16="http://schemas.microsoft.com/office/drawing/2014/main" id="{D21ED0B8-BC8E-6820-53D8-5EB1D3C82594}"/>
                </a:ext>
              </a:extLst>
            </p:cNvPr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1" name="Google Shape;1637;p65">
              <a:extLst>
                <a:ext uri="{FF2B5EF4-FFF2-40B4-BE49-F238E27FC236}">
                  <a16:creationId xmlns:a16="http://schemas.microsoft.com/office/drawing/2014/main" id="{20F6810B-3102-5253-5D9E-DEB0FADDB3C1}"/>
                </a:ext>
              </a:extLst>
            </p:cNvPr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2" name="Google Shape;1638;p65">
              <a:extLst>
                <a:ext uri="{FF2B5EF4-FFF2-40B4-BE49-F238E27FC236}">
                  <a16:creationId xmlns:a16="http://schemas.microsoft.com/office/drawing/2014/main" id="{3E46691A-4C18-99C4-9A67-EB4CA200B4E1}"/>
                </a:ext>
              </a:extLst>
            </p:cNvPr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3" name="Google Shape;1639;p65">
              <a:extLst>
                <a:ext uri="{FF2B5EF4-FFF2-40B4-BE49-F238E27FC236}">
                  <a16:creationId xmlns:a16="http://schemas.microsoft.com/office/drawing/2014/main" id="{EE77B632-D47E-A28C-6CD0-A9EEBB6D9DEE}"/>
                </a:ext>
              </a:extLst>
            </p:cNvPr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4" name="Google Shape;1640;p65">
              <a:extLst>
                <a:ext uri="{FF2B5EF4-FFF2-40B4-BE49-F238E27FC236}">
                  <a16:creationId xmlns:a16="http://schemas.microsoft.com/office/drawing/2014/main" id="{AB9A1565-36A8-ED60-D108-30B83D416817}"/>
                </a:ext>
              </a:extLst>
            </p:cNvPr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5" name="Google Shape;1641;p65">
              <a:extLst>
                <a:ext uri="{FF2B5EF4-FFF2-40B4-BE49-F238E27FC236}">
                  <a16:creationId xmlns:a16="http://schemas.microsoft.com/office/drawing/2014/main" id="{A000A379-97A3-65C8-8753-FF33F6EC824D}"/>
                </a:ext>
              </a:extLst>
            </p:cNvPr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6" name="Google Shape;1642;p65">
              <a:extLst>
                <a:ext uri="{FF2B5EF4-FFF2-40B4-BE49-F238E27FC236}">
                  <a16:creationId xmlns:a16="http://schemas.microsoft.com/office/drawing/2014/main" id="{949067A9-A0BA-2D27-DFF4-938C7F8F91A1}"/>
                </a:ext>
              </a:extLst>
            </p:cNvPr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7" name="Google Shape;1643;p65">
              <a:extLst>
                <a:ext uri="{FF2B5EF4-FFF2-40B4-BE49-F238E27FC236}">
                  <a16:creationId xmlns:a16="http://schemas.microsoft.com/office/drawing/2014/main" id="{A94AA2F9-23EC-B10A-523F-710EE1F3185E}"/>
                </a:ext>
              </a:extLst>
            </p:cNvPr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8" name="Google Shape;1644;p65">
              <a:extLst>
                <a:ext uri="{FF2B5EF4-FFF2-40B4-BE49-F238E27FC236}">
                  <a16:creationId xmlns:a16="http://schemas.microsoft.com/office/drawing/2014/main" id="{EBBB90A2-87C2-2E3C-21E5-BB380D24FB73}"/>
                </a:ext>
              </a:extLst>
            </p:cNvPr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9" name="Google Shape;1645;p65">
              <a:extLst>
                <a:ext uri="{FF2B5EF4-FFF2-40B4-BE49-F238E27FC236}">
                  <a16:creationId xmlns:a16="http://schemas.microsoft.com/office/drawing/2014/main" id="{7A4DC895-55CF-25DB-B49C-12C3AF676483}"/>
                </a:ext>
              </a:extLst>
            </p:cNvPr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0" name="Google Shape;1646;p65">
              <a:extLst>
                <a:ext uri="{FF2B5EF4-FFF2-40B4-BE49-F238E27FC236}">
                  <a16:creationId xmlns:a16="http://schemas.microsoft.com/office/drawing/2014/main" id="{0F640760-E89D-48AE-174D-23362A7F7441}"/>
                </a:ext>
              </a:extLst>
            </p:cNvPr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1" name="Google Shape;1647;p65">
              <a:extLst>
                <a:ext uri="{FF2B5EF4-FFF2-40B4-BE49-F238E27FC236}">
                  <a16:creationId xmlns:a16="http://schemas.microsoft.com/office/drawing/2014/main" id="{E97EF968-FA68-842C-9E67-D30F53E00A97}"/>
                </a:ext>
              </a:extLst>
            </p:cNvPr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2" name="Google Shape;1648;p65">
              <a:extLst>
                <a:ext uri="{FF2B5EF4-FFF2-40B4-BE49-F238E27FC236}">
                  <a16:creationId xmlns:a16="http://schemas.microsoft.com/office/drawing/2014/main" id="{2B2134B8-1174-9DC0-612D-4B8AB41EAAF4}"/>
                </a:ext>
              </a:extLst>
            </p:cNvPr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3" name="Google Shape;1649;p65">
              <a:extLst>
                <a:ext uri="{FF2B5EF4-FFF2-40B4-BE49-F238E27FC236}">
                  <a16:creationId xmlns:a16="http://schemas.microsoft.com/office/drawing/2014/main" id="{75F4F22D-9EAD-5437-E43F-47FF48EF2035}"/>
                </a:ext>
              </a:extLst>
            </p:cNvPr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4" name="Google Shape;1650;p65">
              <a:extLst>
                <a:ext uri="{FF2B5EF4-FFF2-40B4-BE49-F238E27FC236}">
                  <a16:creationId xmlns:a16="http://schemas.microsoft.com/office/drawing/2014/main" id="{75ED35EC-FFF4-9732-BA35-F133DD6201DD}"/>
                </a:ext>
              </a:extLst>
            </p:cNvPr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5" name="Google Shape;1651;p65">
              <a:extLst>
                <a:ext uri="{FF2B5EF4-FFF2-40B4-BE49-F238E27FC236}">
                  <a16:creationId xmlns:a16="http://schemas.microsoft.com/office/drawing/2014/main" id="{B9E12523-DEB9-3541-4555-681ED3A79A79}"/>
                </a:ext>
              </a:extLst>
            </p:cNvPr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6" name="Google Shape;1652;p65">
              <a:extLst>
                <a:ext uri="{FF2B5EF4-FFF2-40B4-BE49-F238E27FC236}">
                  <a16:creationId xmlns:a16="http://schemas.microsoft.com/office/drawing/2014/main" id="{7391F727-4FA3-8AC8-7222-F2E5ACDE8700}"/>
                </a:ext>
              </a:extLst>
            </p:cNvPr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7" name="Google Shape;1653;p65">
              <a:extLst>
                <a:ext uri="{FF2B5EF4-FFF2-40B4-BE49-F238E27FC236}">
                  <a16:creationId xmlns:a16="http://schemas.microsoft.com/office/drawing/2014/main" id="{7EFDDDDE-0270-75BF-A6AF-E7CB3735FB0A}"/>
                </a:ext>
              </a:extLst>
            </p:cNvPr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8" name="Google Shape;1654;p65">
              <a:extLst>
                <a:ext uri="{FF2B5EF4-FFF2-40B4-BE49-F238E27FC236}">
                  <a16:creationId xmlns:a16="http://schemas.microsoft.com/office/drawing/2014/main" id="{2CF1314E-2F77-C6E9-8FF8-6540EBDB38FA}"/>
                </a:ext>
              </a:extLst>
            </p:cNvPr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9" name="Google Shape;1655;p65">
              <a:extLst>
                <a:ext uri="{FF2B5EF4-FFF2-40B4-BE49-F238E27FC236}">
                  <a16:creationId xmlns:a16="http://schemas.microsoft.com/office/drawing/2014/main" id="{177DE6BC-BC87-6EBC-A5EF-7F6F9EDA0530}"/>
                </a:ext>
              </a:extLst>
            </p:cNvPr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0" name="Google Shape;1656;p65">
              <a:extLst>
                <a:ext uri="{FF2B5EF4-FFF2-40B4-BE49-F238E27FC236}">
                  <a16:creationId xmlns:a16="http://schemas.microsoft.com/office/drawing/2014/main" id="{F67312FB-8377-8623-2DAC-53F549B75F2D}"/>
                </a:ext>
              </a:extLst>
            </p:cNvPr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1" name="Google Shape;1657;p65">
              <a:extLst>
                <a:ext uri="{FF2B5EF4-FFF2-40B4-BE49-F238E27FC236}">
                  <a16:creationId xmlns:a16="http://schemas.microsoft.com/office/drawing/2014/main" id="{3062CEE2-FECB-7D27-E466-A17F10E7118F}"/>
                </a:ext>
              </a:extLst>
            </p:cNvPr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2" name="Google Shape;1658;p65">
              <a:extLst>
                <a:ext uri="{FF2B5EF4-FFF2-40B4-BE49-F238E27FC236}">
                  <a16:creationId xmlns:a16="http://schemas.microsoft.com/office/drawing/2014/main" id="{7882EDC0-6A7B-7146-D260-B176A2D30B55}"/>
                </a:ext>
              </a:extLst>
            </p:cNvPr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3" name="Google Shape;1659;p65">
              <a:extLst>
                <a:ext uri="{FF2B5EF4-FFF2-40B4-BE49-F238E27FC236}">
                  <a16:creationId xmlns:a16="http://schemas.microsoft.com/office/drawing/2014/main" id="{7F8D633A-9666-26D1-2F17-C3AE5C2951D9}"/>
                </a:ext>
              </a:extLst>
            </p:cNvPr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4" name="Google Shape;1660;p65">
              <a:extLst>
                <a:ext uri="{FF2B5EF4-FFF2-40B4-BE49-F238E27FC236}">
                  <a16:creationId xmlns:a16="http://schemas.microsoft.com/office/drawing/2014/main" id="{B86AA1A9-60B6-6AFD-2A98-7AAA58A48C5E}"/>
                </a:ext>
              </a:extLst>
            </p:cNvPr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5" name="Google Shape;1661;p65">
              <a:extLst>
                <a:ext uri="{FF2B5EF4-FFF2-40B4-BE49-F238E27FC236}">
                  <a16:creationId xmlns:a16="http://schemas.microsoft.com/office/drawing/2014/main" id="{89C0BDA6-F045-3707-186C-C8BE1D3111A8}"/>
                </a:ext>
              </a:extLst>
            </p:cNvPr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6" name="Google Shape;1662;p65">
              <a:extLst>
                <a:ext uri="{FF2B5EF4-FFF2-40B4-BE49-F238E27FC236}">
                  <a16:creationId xmlns:a16="http://schemas.microsoft.com/office/drawing/2014/main" id="{0EF13853-A40F-579F-1ECD-231ED9BCF11A}"/>
                </a:ext>
              </a:extLst>
            </p:cNvPr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7" name="Google Shape;1663;p65">
              <a:extLst>
                <a:ext uri="{FF2B5EF4-FFF2-40B4-BE49-F238E27FC236}">
                  <a16:creationId xmlns:a16="http://schemas.microsoft.com/office/drawing/2014/main" id="{3B04625D-318D-0DE4-0F7F-17708D15762A}"/>
                </a:ext>
              </a:extLst>
            </p:cNvPr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8" name="Google Shape;1664;p65">
              <a:extLst>
                <a:ext uri="{FF2B5EF4-FFF2-40B4-BE49-F238E27FC236}">
                  <a16:creationId xmlns:a16="http://schemas.microsoft.com/office/drawing/2014/main" id="{CAA9B1FF-1352-ED94-B0D3-254F95497F5F}"/>
                </a:ext>
              </a:extLst>
            </p:cNvPr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9" name="Google Shape;1665;p65">
              <a:extLst>
                <a:ext uri="{FF2B5EF4-FFF2-40B4-BE49-F238E27FC236}">
                  <a16:creationId xmlns:a16="http://schemas.microsoft.com/office/drawing/2014/main" id="{3510044F-16C0-AB53-D638-3F0F2A24AB5C}"/>
                </a:ext>
              </a:extLst>
            </p:cNvPr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0" name="Google Shape;1666;p65">
              <a:extLst>
                <a:ext uri="{FF2B5EF4-FFF2-40B4-BE49-F238E27FC236}">
                  <a16:creationId xmlns:a16="http://schemas.microsoft.com/office/drawing/2014/main" id="{1615821E-6771-D78E-CFC8-1D136F0BAC3A}"/>
                </a:ext>
              </a:extLst>
            </p:cNvPr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1" name="Google Shape;1667;p65">
              <a:extLst>
                <a:ext uri="{FF2B5EF4-FFF2-40B4-BE49-F238E27FC236}">
                  <a16:creationId xmlns:a16="http://schemas.microsoft.com/office/drawing/2014/main" id="{17F81F22-22C1-4771-5E5B-DB5507053A2F}"/>
                </a:ext>
              </a:extLst>
            </p:cNvPr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2" name="Google Shape;1668;p65">
              <a:extLst>
                <a:ext uri="{FF2B5EF4-FFF2-40B4-BE49-F238E27FC236}">
                  <a16:creationId xmlns:a16="http://schemas.microsoft.com/office/drawing/2014/main" id="{C989EAF3-2224-7760-D928-74E2CBA0EB9B}"/>
                </a:ext>
              </a:extLst>
            </p:cNvPr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3" name="Google Shape;1669;p65">
              <a:extLst>
                <a:ext uri="{FF2B5EF4-FFF2-40B4-BE49-F238E27FC236}">
                  <a16:creationId xmlns:a16="http://schemas.microsoft.com/office/drawing/2014/main" id="{DCE8F680-7AFA-9C2C-E0A6-65C030E2C2AA}"/>
                </a:ext>
              </a:extLst>
            </p:cNvPr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4" name="Google Shape;1670;p65">
              <a:extLst>
                <a:ext uri="{FF2B5EF4-FFF2-40B4-BE49-F238E27FC236}">
                  <a16:creationId xmlns:a16="http://schemas.microsoft.com/office/drawing/2014/main" id="{8FDC164B-46AD-AD38-7C02-30FBD5B0650E}"/>
                </a:ext>
              </a:extLst>
            </p:cNvPr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5" name="Google Shape;1671;p65">
              <a:extLst>
                <a:ext uri="{FF2B5EF4-FFF2-40B4-BE49-F238E27FC236}">
                  <a16:creationId xmlns:a16="http://schemas.microsoft.com/office/drawing/2014/main" id="{B13B1DF3-1D34-BD52-C52E-009840A93EAF}"/>
                </a:ext>
              </a:extLst>
            </p:cNvPr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6" name="Google Shape;1672;p65">
              <a:extLst>
                <a:ext uri="{FF2B5EF4-FFF2-40B4-BE49-F238E27FC236}">
                  <a16:creationId xmlns:a16="http://schemas.microsoft.com/office/drawing/2014/main" id="{CEC38EAB-ED1C-AB2D-D5F6-F87CEF932227}"/>
                </a:ext>
              </a:extLst>
            </p:cNvPr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7" name="Google Shape;1673;p65">
              <a:extLst>
                <a:ext uri="{FF2B5EF4-FFF2-40B4-BE49-F238E27FC236}">
                  <a16:creationId xmlns:a16="http://schemas.microsoft.com/office/drawing/2014/main" id="{60C2CA71-46FE-F01C-2F73-C930D5AFEFFC}"/>
                </a:ext>
              </a:extLst>
            </p:cNvPr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8" name="Google Shape;1674;p65">
              <a:extLst>
                <a:ext uri="{FF2B5EF4-FFF2-40B4-BE49-F238E27FC236}">
                  <a16:creationId xmlns:a16="http://schemas.microsoft.com/office/drawing/2014/main" id="{1FCD22F7-0A45-84E9-3C33-EFCBCD4F5E03}"/>
                </a:ext>
              </a:extLst>
            </p:cNvPr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9" name="Google Shape;1675;p65">
              <a:extLst>
                <a:ext uri="{FF2B5EF4-FFF2-40B4-BE49-F238E27FC236}">
                  <a16:creationId xmlns:a16="http://schemas.microsoft.com/office/drawing/2014/main" id="{F10C346E-E95C-B665-C150-701159EF8C20}"/>
                </a:ext>
              </a:extLst>
            </p:cNvPr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0" name="Google Shape;1676;p65">
              <a:extLst>
                <a:ext uri="{FF2B5EF4-FFF2-40B4-BE49-F238E27FC236}">
                  <a16:creationId xmlns:a16="http://schemas.microsoft.com/office/drawing/2014/main" id="{F6109DC2-7B59-C5E3-8CB0-6D05113D58A1}"/>
                </a:ext>
              </a:extLst>
            </p:cNvPr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1" name="Google Shape;1677;p65">
              <a:extLst>
                <a:ext uri="{FF2B5EF4-FFF2-40B4-BE49-F238E27FC236}">
                  <a16:creationId xmlns:a16="http://schemas.microsoft.com/office/drawing/2014/main" id="{27338AE2-51C5-9691-8F39-B1BF5D929708}"/>
                </a:ext>
              </a:extLst>
            </p:cNvPr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2" name="Google Shape;1678;p65">
              <a:extLst>
                <a:ext uri="{FF2B5EF4-FFF2-40B4-BE49-F238E27FC236}">
                  <a16:creationId xmlns:a16="http://schemas.microsoft.com/office/drawing/2014/main" id="{AB6F1104-BFB7-38ED-8591-F0EF94A98615}"/>
                </a:ext>
              </a:extLst>
            </p:cNvPr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3" name="Google Shape;1679;p65">
              <a:extLst>
                <a:ext uri="{FF2B5EF4-FFF2-40B4-BE49-F238E27FC236}">
                  <a16:creationId xmlns:a16="http://schemas.microsoft.com/office/drawing/2014/main" id="{76BD0C1C-F2FE-C5E1-A9E3-164B2F266193}"/>
                </a:ext>
              </a:extLst>
            </p:cNvPr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4" name="Google Shape;1680;p65">
              <a:extLst>
                <a:ext uri="{FF2B5EF4-FFF2-40B4-BE49-F238E27FC236}">
                  <a16:creationId xmlns:a16="http://schemas.microsoft.com/office/drawing/2014/main" id="{7D882C62-1DAE-7DCE-9411-4FD9695D183C}"/>
                </a:ext>
              </a:extLst>
            </p:cNvPr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5" name="Google Shape;1681;p65">
              <a:extLst>
                <a:ext uri="{FF2B5EF4-FFF2-40B4-BE49-F238E27FC236}">
                  <a16:creationId xmlns:a16="http://schemas.microsoft.com/office/drawing/2014/main" id="{8232D8F0-3A2D-C4A2-548A-1A758D70BBB0}"/>
                </a:ext>
              </a:extLst>
            </p:cNvPr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6" name="Google Shape;1682;p65">
              <a:extLst>
                <a:ext uri="{FF2B5EF4-FFF2-40B4-BE49-F238E27FC236}">
                  <a16:creationId xmlns:a16="http://schemas.microsoft.com/office/drawing/2014/main" id="{B0386A60-6292-D49B-308E-6C4F7955A402}"/>
                </a:ext>
              </a:extLst>
            </p:cNvPr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7" name="Google Shape;1683;p65">
              <a:extLst>
                <a:ext uri="{FF2B5EF4-FFF2-40B4-BE49-F238E27FC236}">
                  <a16:creationId xmlns:a16="http://schemas.microsoft.com/office/drawing/2014/main" id="{70700C95-B5F9-9BF6-3F26-10F612977CA9}"/>
                </a:ext>
              </a:extLst>
            </p:cNvPr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8" name="Google Shape;1684;p65">
              <a:extLst>
                <a:ext uri="{FF2B5EF4-FFF2-40B4-BE49-F238E27FC236}">
                  <a16:creationId xmlns:a16="http://schemas.microsoft.com/office/drawing/2014/main" id="{9B9C49E4-3277-D2C6-1B11-368AB31C291E}"/>
                </a:ext>
              </a:extLst>
            </p:cNvPr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9" name="Google Shape;1685;p65">
              <a:extLst>
                <a:ext uri="{FF2B5EF4-FFF2-40B4-BE49-F238E27FC236}">
                  <a16:creationId xmlns:a16="http://schemas.microsoft.com/office/drawing/2014/main" id="{AEC05B88-CC70-C37F-2F06-6BBD88673B69}"/>
                </a:ext>
              </a:extLst>
            </p:cNvPr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0" name="Google Shape;1686;p65">
              <a:extLst>
                <a:ext uri="{FF2B5EF4-FFF2-40B4-BE49-F238E27FC236}">
                  <a16:creationId xmlns:a16="http://schemas.microsoft.com/office/drawing/2014/main" id="{C8966F56-1B0A-2536-B5BD-2F1CEA7B052F}"/>
                </a:ext>
              </a:extLst>
            </p:cNvPr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1" name="Google Shape;1687;p65">
              <a:extLst>
                <a:ext uri="{FF2B5EF4-FFF2-40B4-BE49-F238E27FC236}">
                  <a16:creationId xmlns:a16="http://schemas.microsoft.com/office/drawing/2014/main" id="{317E18C1-320D-EAD8-BEE2-79C2A3E781F9}"/>
                </a:ext>
              </a:extLst>
            </p:cNvPr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2" name="Google Shape;1688;p65">
              <a:extLst>
                <a:ext uri="{FF2B5EF4-FFF2-40B4-BE49-F238E27FC236}">
                  <a16:creationId xmlns:a16="http://schemas.microsoft.com/office/drawing/2014/main" id="{E52AC81D-388A-5844-7A36-B62B4563FB69}"/>
                </a:ext>
              </a:extLst>
            </p:cNvPr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3" name="Google Shape;1689;p65">
              <a:extLst>
                <a:ext uri="{FF2B5EF4-FFF2-40B4-BE49-F238E27FC236}">
                  <a16:creationId xmlns:a16="http://schemas.microsoft.com/office/drawing/2014/main" id="{2A640DFD-B6CD-3F56-0703-032E48D9DFA3}"/>
                </a:ext>
              </a:extLst>
            </p:cNvPr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4" name="Google Shape;1690;p65">
              <a:extLst>
                <a:ext uri="{FF2B5EF4-FFF2-40B4-BE49-F238E27FC236}">
                  <a16:creationId xmlns:a16="http://schemas.microsoft.com/office/drawing/2014/main" id="{1C8D6F64-EA4B-9669-EE0A-6C59A7A8C611}"/>
                </a:ext>
              </a:extLst>
            </p:cNvPr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5" name="Google Shape;1691;p65">
              <a:extLst>
                <a:ext uri="{FF2B5EF4-FFF2-40B4-BE49-F238E27FC236}">
                  <a16:creationId xmlns:a16="http://schemas.microsoft.com/office/drawing/2014/main" id="{EF3F0EC8-7CEE-8B69-F0B6-E7E96D5897DC}"/>
                </a:ext>
              </a:extLst>
            </p:cNvPr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6" name="Google Shape;1692;p65">
              <a:extLst>
                <a:ext uri="{FF2B5EF4-FFF2-40B4-BE49-F238E27FC236}">
                  <a16:creationId xmlns:a16="http://schemas.microsoft.com/office/drawing/2014/main" id="{7F7A1A34-3718-E67C-B9AF-F350413F3552}"/>
                </a:ext>
              </a:extLst>
            </p:cNvPr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7" name="Google Shape;1693;p65">
              <a:extLst>
                <a:ext uri="{FF2B5EF4-FFF2-40B4-BE49-F238E27FC236}">
                  <a16:creationId xmlns:a16="http://schemas.microsoft.com/office/drawing/2014/main" id="{2ED38CDA-9FBA-5B37-8FFD-690BDBE34EF7}"/>
                </a:ext>
              </a:extLst>
            </p:cNvPr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8" name="Google Shape;1694;p65">
              <a:extLst>
                <a:ext uri="{FF2B5EF4-FFF2-40B4-BE49-F238E27FC236}">
                  <a16:creationId xmlns:a16="http://schemas.microsoft.com/office/drawing/2014/main" id="{043ECC32-B27F-5C70-61F8-DAA73CA5C05C}"/>
                </a:ext>
              </a:extLst>
            </p:cNvPr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9" name="Google Shape;1695;p65">
              <a:extLst>
                <a:ext uri="{FF2B5EF4-FFF2-40B4-BE49-F238E27FC236}">
                  <a16:creationId xmlns:a16="http://schemas.microsoft.com/office/drawing/2014/main" id="{7DC89927-AC36-FF80-6B52-5682497965D8}"/>
                </a:ext>
              </a:extLst>
            </p:cNvPr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0" name="Google Shape;1696;p65">
              <a:extLst>
                <a:ext uri="{FF2B5EF4-FFF2-40B4-BE49-F238E27FC236}">
                  <a16:creationId xmlns:a16="http://schemas.microsoft.com/office/drawing/2014/main" id="{78087628-3143-6196-9542-9CB9B30A9133}"/>
                </a:ext>
              </a:extLst>
            </p:cNvPr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1" name="Google Shape;1697;p65">
              <a:extLst>
                <a:ext uri="{FF2B5EF4-FFF2-40B4-BE49-F238E27FC236}">
                  <a16:creationId xmlns:a16="http://schemas.microsoft.com/office/drawing/2014/main" id="{31CCB99E-B8B6-EDD8-E421-C2EE0E76F52E}"/>
                </a:ext>
              </a:extLst>
            </p:cNvPr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2" name="Google Shape;1698;p65">
              <a:extLst>
                <a:ext uri="{FF2B5EF4-FFF2-40B4-BE49-F238E27FC236}">
                  <a16:creationId xmlns:a16="http://schemas.microsoft.com/office/drawing/2014/main" id="{EDE279C5-AD07-4D6E-7845-A4B3C5ABD743}"/>
                </a:ext>
              </a:extLst>
            </p:cNvPr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3" name="Google Shape;1699;p65">
              <a:extLst>
                <a:ext uri="{FF2B5EF4-FFF2-40B4-BE49-F238E27FC236}">
                  <a16:creationId xmlns:a16="http://schemas.microsoft.com/office/drawing/2014/main" id="{B4D8D4D7-0C0E-4417-8B6E-2102C4761199}"/>
                </a:ext>
              </a:extLst>
            </p:cNvPr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4" name="Google Shape;1700;p65">
              <a:extLst>
                <a:ext uri="{FF2B5EF4-FFF2-40B4-BE49-F238E27FC236}">
                  <a16:creationId xmlns:a16="http://schemas.microsoft.com/office/drawing/2014/main" id="{60616A32-5D94-2118-8084-72091B05859F}"/>
                </a:ext>
              </a:extLst>
            </p:cNvPr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5" name="Google Shape;1701;p65">
              <a:extLst>
                <a:ext uri="{FF2B5EF4-FFF2-40B4-BE49-F238E27FC236}">
                  <a16:creationId xmlns:a16="http://schemas.microsoft.com/office/drawing/2014/main" id="{6605072D-E887-9D62-A144-44490F089D7E}"/>
                </a:ext>
              </a:extLst>
            </p:cNvPr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6" name="Google Shape;1702;p65">
              <a:extLst>
                <a:ext uri="{FF2B5EF4-FFF2-40B4-BE49-F238E27FC236}">
                  <a16:creationId xmlns:a16="http://schemas.microsoft.com/office/drawing/2014/main" id="{65C7D092-DB3E-938E-3DCA-021AB5B3C800}"/>
                </a:ext>
              </a:extLst>
            </p:cNvPr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7" name="Google Shape;1703;p65">
              <a:extLst>
                <a:ext uri="{FF2B5EF4-FFF2-40B4-BE49-F238E27FC236}">
                  <a16:creationId xmlns:a16="http://schemas.microsoft.com/office/drawing/2014/main" id="{FD4D4CC0-EC10-E352-D481-81C155AAC296}"/>
                </a:ext>
              </a:extLst>
            </p:cNvPr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8" name="Google Shape;1704;p65">
              <a:extLst>
                <a:ext uri="{FF2B5EF4-FFF2-40B4-BE49-F238E27FC236}">
                  <a16:creationId xmlns:a16="http://schemas.microsoft.com/office/drawing/2014/main" id="{047E865B-8718-0A9B-ABE6-3F9BDE7DF859}"/>
                </a:ext>
              </a:extLst>
            </p:cNvPr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9" name="Google Shape;1705;p65">
              <a:extLst>
                <a:ext uri="{FF2B5EF4-FFF2-40B4-BE49-F238E27FC236}">
                  <a16:creationId xmlns:a16="http://schemas.microsoft.com/office/drawing/2014/main" id="{8513B4BB-275E-207B-1115-5CBB13D962BD}"/>
                </a:ext>
              </a:extLst>
            </p:cNvPr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0" name="Google Shape;1706;p65">
              <a:extLst>
                <a:ext uri="{FF2B5EF4-FFF2-40B4-BE49-F238E27FC236}">
                  <a16:creationId xmlns:a16="http://schemas.microsoft.com/office/drawing/2014/main" id="{EA627CC8-5905-95D0-4E62-00094E2D5148}"/>
                </a:ext>
              </a:extLst>
            </p:cNvPr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1" name="Google Shape;1707;p65">
              <a:extLst>
                <a:ext uri="{FF2B5EF4-FFF2-40B4-BE49-F238E27FC236}">
                  <a16:creationId xmlns:a16="http://schemas.microsoft.com/office/drawing/2014/main" id="{491455B5-48EB-3296-4819-17FCDF469B54}"/>
                </a:ext>
              </a:extLst>
            </p:cNvPr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2" name="Google Shape;1708;p65">
              <a:extLst>
                <a:ext uri="{FF2B5EF4-FFF2-40B4-BE49-F238E27FC236}">
                  <a16:creationId xmlns:a16="http://schemas.microsoft.com/office/drawing/2014/main" id="{A15A206B-6C66-B599-0B9F-F6BAEDA007F7}"/>
                </a:ext>
              </a:extLst>
            </p:cNvPr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3" name="Google Shape;1709;p65">
              <a:extLst>
                <a:ext uri="{FF2B5EF4-FFF2-40B4-BE49-F238E27FC236}">
                  <a16:creationId xmlns:a16="http://schemas.microsoft.com/office/drawing/2014/main" id="{47BAFC1B-CE0E-DDAC-227F-7DA481022F08}"/>
                </a:ext>
              </a:extLst>
            </p:cNvPr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4" name="Google Shape;1710;p65">
              <a:extLst>
                <a:ext uri="{FF2B5EF4-FFF2-40B4-BE49-F238E27FC236}">
                  <a16:creationId xmlns:a16="http://schemas.microsoft.com/office/drawing/2014/main" id="{B5191502-39A3-5973-2C03-5D78EC29259D}"/>
                </a:ext>
              </a:extLst>
            </p:cNvPr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5" name="Google Shape;1711;p65">
              <a:extLst>
                <a:ext uri="{FF2B5EF4-FFF2-40B4-BE49-F238E27FC236}">
                  <a16:creationId xmlns:a16="http://schemas.microsoft.com/office/drawing/2014/main" id="{5021E0B0-FA9E-CB94-2CDA-BC48BDBB6D6D}"/>
                </a:ext>
              </a:extLst>
            </p:cNvPr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6" name="Google Shape;1712;p65">
              <a:extLst>
                <a:ext uri="{FF2B5EF4-FFF2-40B4-BE49-F238E27FC236}">
                  <a16:creationId xmlns:a16="http://schemas.microsoft.com/office/drawing/2014/main" id="{B27B2666-E0CB-624F-ED52-6ED6E7E3B1FF}"/>
                </a:ext>
              </a:extLst>
            </p:cNvPr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7" name="Google Shape;1713;p65">
              <a:extLst>
                <a:ext uri="{FF2B5EF4-FFF2-40B4-BE49-F238E27FC236}">
                  <a16:creationId xmlns:a16="http://schemas.microsoft.com/office/drawing/2014/main" id="{2220D165-CF24-B43F-7590-7FB512B1B34B}"/>
                </a:ext>
              </a:extLst>
            </p:cNvPr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8" name="Google Shape;1714;p65">
              <a:extLst>
                <a:ext uri="{FF2B5EF4-FFF2-40B4-BE49-F238E27FC236}">
                  <a16:creationId xmlns:a16="http://schemas.microsoft.com/office/drawing/2014/main" id="{A5DBC33D-8E89-CEF9-7C71-466BCFA73B7A}"/>
                </a:ext>
              </a:extLst>
            </p:cNvPr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9" name="Google Shape;1715;p65">
              <a:extLst>
                <a:ext uri="{FF2B5EF4-FFF2-40B4-BE49-F238E27FC236}">
                  <a16:creationId xmlns:a16="http://schemas.microsoft.com/office/drawing/2014/main" id="{157835E8-BDB5-B900-88F4-06E50DF48A4B}"/>
                </a:ext>
              </a:extLst>
            </p:cNvPr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0" name="Google Shape;1716;p65">
              <a:extLst>
                <a:ext uri="{FF2B5EF4-FFF2-40B4-BE49-F238E27FC236}">
                  <a16:creationId xmlns:a16="http://schemas.microsoft.com/office/drawing/2014/main" id="{DD82E371-A8BD-89D1-37CB-D582D1C4DD69}"/>
                </a:ext>
              </a:extLst>
            </p:cNvPr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1" name="Google Shape;1717;p65">
              <a:extLst>
                <a:ext uri="{FF2B5EF4-FFF2-40B4-BE49-F238E27FC236}">
                  <a16:creationId xmlns:a16="http://schemas.microsoft.com/office/drawing/2014/main" id="{0DED65C3-3AF7-A6A4-064C-E8300D6CB17D}"/>
                </a:ext>
              </a:extLst>
            </p:cNvPr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2" name="Google Shape;1718;p65">
              <a:extLst>
                <a:ext uri="{FF2B5EF4-FFF2-40B4-BE49-F238E27FC236}">
                  <a16:creationId xmlns:a16="http://schemas.microsoft.com/office/drawing/2014/main" id="{DFF6989C-FD72-27A4-F99A-4AE715436A4B}"/>
                </a:ext>
              </a:extLst>
            </p:cNvPr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3" name="Google Shape;1719;p65">
              <a:extLst>
                <a:ext uri="{FF2B5EF4-FFF2-40B4-BE49-F238E27FC236}">
                  <a16:creationId xmlns:a16="http://schemas.microsoft.com/office/drawing/2014/main" id="{B8961763-7840-1533-E8A6-68A6B72D0C67}"/>
                </a:ext>
              </a:extLst>
            </p:cNvPr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4" name="Google Shape;1720;p65">
              <a:extLst>
                <a:ext uri="{FF2B5EF4-FFF2-40B4-BE49-F238E27FC236}">
                  <a16:creationId xmlns:a16="http://schemas.microsoft.com/office/drawing/2014/main" id="{91DEC9FD-F97A-B1EC-738D-B59891D08CA8}"/>
                </a:ext>
              </a:extLst>
            </p:cNvPr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5" name="Google Shape;1721;p65">
              <a:extLst>
                <a:ext uri="{FF2B5EF4-FFF2-40B4-BE49-F238E27FC236}">
                  <a16:creationId xmlns:a16="http://schemas.microsoft.com/office/drawing/2014/main" id="{DBB47B62-543F-66C6-95B0-858BEE35856F}"/>
                </a:ext>
              </a:extLst>
            </p:cNvPr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6" name="Google Shape;1722;p65">
              <a:extLst>
                <a:ext uri="{FF2B5EF4-FFF2-40B4-BE49-F238E27FC236}">
                  <a16:creationId xmlns:a16="http://schemas.microsoft.com/office/drawing/2014/main" id="{F931C530-1343-BB87-B7E3-6F6EC21684DC}"/>
                </a:ext>
              </a:extLst>
            </p:cNvPr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7" name="Google Shape;1723;p65">
              <a:extLst>
                <a:ext uri="{FF2B5EF4-FFF2-40B4-BE49-F238E27FC236}">
                  <a16:creationId xmlns:a16="http://schemas.microsoft.com/office/drawing/2014/main" id="{3387E473-2446-7442-9349-127C6B458D69}"/>
                </a:ext>
              </a:extLst>
            </p:cNvPr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8" name="Google Shape;1724;p65">
              <a:extLst>
                <a:ext uri="{FF2B5EF4-FFF2-40B4-BE49-F238E27FC236}">
                  <a16:creationId xmlns:a16="http://schemas.microsoft.com/office/drawing/2014/main" id="{42ABD18A-E37F-690A-FB2F-7D27AEACCAFB}"/>
                </a:ext>
              </a:extLst>
            </p:cNvPr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9" name="Google Shape;1725;p65">
              <a:extLst>
                <a:ext uri="{FF2B5EF4-FFF2-40B4-BE49-F238E27FC236}">
                  <a16:creationId xmlns:a16="http://schemas.microsoft.com/office/drawing/2014/main" id="{F1367352-8B8B-F844-5737-1FF98208F8FE}"/>
                </a:ext>
              </a:extLst>
            </p:cNvPr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0" name="Google Shape;1726;p65">
              <a:extLst>
                <a:ext uri="{FF2B5EF4-FFF2-40B4-BE49-F238E27FC236}">
                  <a16:creationId xmlns:a16="http://schemas.microsoft.com/office/drawing/2014/main" id="{AB319F05-9176-4881-B354-B30A3D4259F1}"/>
                </a:ext>
              </a:extLst>
            </p:cNvPr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1" name="Google Shape;1727;p65">
              <a:extLst>
                <a:ext uri="{FF2B5EF4-FFF2-40B4-BE49-F238E27FC236}">
                  <a16:creationId xmlns:a16="http://schemas.microsoft.com/office/drawing/2014/main" id="{231A8C1B-B5FC-B17A-3D02-D914294E5C2E}"/>
                </a:ext>
              </a:extLst>
            </p:cNvPr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2" name="Google Shape;1728;p65">
              <a:extLst>
                <a:ext uri="{FF2B5EF4-FFF2-40B4-BE49-F238E27FC236}">
                  <a16:creationId xmlns:a16="http://schemas.microsoft.com/office/drawing/2014/main" id="{27A67006-C105-4DCD-17C6-8B12B6471B6D}"/>
                </a:ext>
              </a:extLst>
            </p:cNvPr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3" name="Google Shape;1729;p65">
              <a:extLst>
                <a:ext uri="{FF2B5EF4-FFF2-40B4-BE49-F238E27FC236}">
                  <a16:creationId xmlns:a16="http://schemas.microsoft.com/office/drawing/2014/main" id="{4752E677-5D3A-48E1-761F-0348FDFBA7AC}"/>
                </a:ext>
              </a:extLst>
            </p:cNvPr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4" name="Google Shape;1730;p65">
              <a:extLst>
                <a:ext uri="{FF2B5EF4-FFF2-40B4-BE49-F238E27FC236}">
                  <a16:creationId xmlns:a16="http://schemas.microsoft.com/office/drawing/2014/main" id="{E0B3B0AD-BEF1-72C9-EF11-3BA4F51B244A}"/>
                </a:ext>
              </a:extLst>
            </p:cNvPr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5" name="Google Shape;1731;p65">
              <a:extLst>
                <a:ext uri="{FF2B5EF4-FFF2-40B4-BE49-F238E27FC236}">
                  <a16:creationId xmlns:a16="http://schemas.microsoft.com/office/drawing/2014/main" id="{F30F7CFB-82C2-CE77-4DCB-5389952D03F2}"/>
                </a:ext>
              </a:extLst>
            </p:cNvPr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6" name="Google Shape;1732;p65">
              <a:extLst>
                <a:ext uri="{FF2B5EF4-FFF2-40B4-BE49-F238E27FC236}">
                  <a16:creationId xmlns:a16="http://schemas.microsoft.com/office/drawing/2014/main" id="{A67C2201-7C9E-A22F-D254-85D30086E6A9}"/>
                </a:ext>
              </a:extLst>
            </p:cNvPr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7" name="Google Shape;1733;p65">
              <a:extLst>
                <a:ext uri="{FF2B5EF4-FFF2-40B4-BE49-F238E27FC236}">
                  <a16:creationId xmlns:a16="http://schemas.microsoft.com/office/drawing/2014/main" id="{6182F88C-FF3A-5152-6C49-FF8970878D7E}"/>
                </a:ext>
              </a:extLst>
            </p:cNvPr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8" name="Google Shape;1734;p65">
              <a:extLst>
                <a:ext uri="{FF2B5EF4-FFF2-40B4-BE49-F238E27FC236}">
                  <a16:creationId xmlns:a16="http://schemas.microsoft.com/office/drawing/2014/main" id="{C5794774-92A1-D4DF-1326-23D8805AD93E}"/>
                </a:ext>
              </a:extLst>
            </p:cNvPr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9" name="Google Shape;1735;p65">
              <a:extLst>
                <a:ext uri="{FF2B5EF4-FFF2-40B4-BE49-F238E27FC236}">
                  <a16:creationId xmlns:a16="http://schemas.microsoft.com/office/drawing/2014/main" id="{D4347DAF-C60D-5D79-0869-AF7EC169BDBE}"/>
                </a:ext>
              </a:extLst>
            </p:cNvPr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0" name="Google Shape;1736;p65">
              <a:extLst>
                <a:ext uri="{FF2B5EF4-FFF2-40B4-BE49-F238E27FC236}">
                  <a16:creationId xmlns:a16="http://schemas.microsoft.com/office/drawing/2014/main" id="{BB7BF44D-C7DF-C7F7-C302-BC8AD84336FA}"/>
                </a:ext>
              </a:extLst>
            </p:cNvPr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1" name="Google Shape;1737;p65">
              <a:extLst>
                <a:ext uri="{FF2B5EF4-FFF2-40B4-BE49-F238E27FC236}">
                  <a16:creationId xmlns:a16="http://schemas.microsoft.com/office/drawing/2014/main" id="{63BD004B-962A-D0FD-BE05-3955DE8A578B}"/>
                </a:ext>
              </a:extLst>
            </p:cNvPr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2" name="Google Shape;1738;p65">
              <a:extLst>
                <a:ext uri="{FF2B5EF4-FFF2-40B4-BE49-F238E27FC236}">
                  <a16:creationId xmlns:a16="http://schemas.microsoft.com/office/drawing/2014/main" id="{CD840A5D-0580-9DA0-AB56-4614A6182A4D}"/>
                </a:ext>
              </a:extLst>
            </p:cNvPr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3" name="Google Shape;1739;p65">
              <a:extLst>
                <a:ext uri="{FF2B5EF4-FFF2-40B4-BE49-F238E27FC236}">
                  <a16:creationId xmlns:a16="http://schemas.microsoft.com/office/drawing/2014/main" id="{04C6E09E-6D2F-8C6C-7A9E-428DEB202979}"/>
                </a:ext>
              </a:extLst>
            </p:cNvPr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4" name="Google Shape;1740;p65">
              <a:extLst>
                <a:ext uri="{FF2B5EF4-FFF2-40B4-BE49-F238E27FC236}">
                  <a16:creationId xmlns:a16="http://schemas.microsoft.com/office/drawing/2014/main" id="{20FCA9CD-6901-3D5F-C5D2-8738E73C90D2}"/>
                </a:ext>
              </a:extLst>
            </p:cNvPr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5" name="Google Shape;1741;p65">
              <a:extLst>
                <a:ext uri="{FF2B5EF4-FFF2-40B4-BE49-F238E27FC236}">
                  <a16:creationId xmlns:a16="http://schemas.microsoft.com/office/drawing/2014/main" id="{EF69C831-4F89-9C78-3878-A34C714894ED}"/>
                </a:ext>
              </a:extLst>
            </p:cNvPr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6" name="Google Shape;1742;p65">
              <a:extLst>
                <a:ext uri="{FF2B5EF4-FFF2-40B4-BE49-F238E27FC236}">
                  <a16:creationId xmlns:a16="http://schemas.microsoft.com/office/drawing/2014/main" id="{E3A0E162-1D33-1B8E-7C42-BB0B73169F18}"/>
                </a:ext>
              </a:extLst>
            </p:cNvPr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7" name="Google Shape;1743;p65">
              <a:extLst>
                <a:ext uri="{FF2B5EF4-FFF2-40B4-BE49-F238E27FC236}">
                  <a16:creationId xmlns:a16="http://schemas.microsoft.com/office/drawing/2014/main" id="{DCFD864E-D964-E4CE-43F0-E085C33B7304}"/>
                </a:ext>
              </a:extLst>
            </p:cNvPr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8" name="Google Shape;1744;p65">
              <a:extLst>
                <a:ext uri="{FF2B5EF4-FFF2-40B4-BE49-F238E27FC236}">
                  <a16:creationId xmlns:a16="http://schemas.microsoft.com/office/drawing/2014/main" id="{76DFD4D9-7D92-35F2-A65F-92AF23429422}"/>
                </a:ext>
              </a:extLst>
            </p:cNvPr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9" name="Google Shape;1745;p65">
              <a:extLst>
                <a:ext uri="{FF2B5EF4-FFF2-40B4-BE49-F238E27FC236}">
                  <a16:creationId xmlns:a16="http://schemas.microsoft.com/office/drawing/2014/main" id="{6DF29992-13FD-C133-F04C-311CC7B925AB}"/>
                </a:ext>
              </a:extLst>
            </p:cNvPr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0" name="Google Shape;1746;p65">
              <a:extLst>
                <a:ext uri="{FF2B5EF4-FFF2-40B4-BE49-F238E27FC236}">
                  <a16:creationId xmlns:a16="http://schemas.microsoft.com/office/drawing/2014/main" id="{F138317B-090A-43A4-CDDD-8CD54F7E1C9D}"/>
                </a:ext>
              </a:extLst>
            </p:cNvPr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1" name="Google Shape;1747;p65">
              <a:extLst>
                <a:ext uri="{FF2B5EF4-FFF2-40B4-BE49-F238E27FC236}">
                  <a16:creationId xmlns:a16="http://schemas.microsoft.com/office/drawing/2014/main" id="{F09C75DB-D461-CE06-8F4C-A8C215E5D980}"/>
                </a:ext>
              </a:extLst>
            </p:cNvPr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2" name="Google Shape;1748;p65">
              <a:extLst>
                <a:ext uri="{FF2B5EF4-FFF2-40B4-BE49-F238E27FC236}">
                  <a16:creationId xmlns:a16="http://schemas.microsoft.com/office/drawing/2014/main" id="{48F6FC09-8A79-D10F-CF81-201DEB17A17B}"/>
                </a:ext>
              </a:extLst>
            </p:cNvPr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3" name="Google Shape;1749;p65">
              <a:extLst>
                <a:ext uri="{FF2B5EF4-FFF2-40B4-BE49-F238E27FC236}">
                  <a16:creationId xmlns:a16="http://schemas.microsoft.com/office/drawing/2014/main" id="{0039B2E1-66B3-84C0-F8AB-0389BA854108}"/>
                </a:ext>
              </a:extLst>
            </p:cNvPr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4" name="Google Shape;1750;p65">
              <a:extLst>
                <a:ext uri="{FF2B5EF4-FFF2-40B4-BE49-F238E27FC236}">
                  <a16:creationId xmlns:a16="http://schemas.microsoft.com/office/drawing/2014/main" id="{770AEF93-816F-A4EA-63E8-C47307EC02A0}"/>
                </a:ext>
              </a:extLst>
            </p:cNvPr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5" name="Google Shape;1751;p65">
              <a:extLst>
                <a:ext uri="{FF2B5EF4-FFF2-40B4-BE49-F238E27FC236}">
                  <a16:creationId xmlns:a16="http://schemas.microsoft.com/office/drawing/2014/main" id="{A3197F19-BB3E-C05C-A110-7645B261D957}"/>
                </a:ext>
              </a:extLst>
            </p:cNvPr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6" name="Google Shape;1752;p65">
              <a:extLst>
                <a:ext uri="{FF2B5EF4-FFF2-40B4-BE49-F238E27FC236}">
                  <a16:creationId xmlns:a16="http://schemas.microsoft.com/office/drawing/2014/main" id="{EBF1483E-1DB5-ACDA-A941-F1460C6143AB}"/>
                </a:ext>
              </a:extLst>
            </p:cNvPr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7" name="Google Shape;1753;p65">
              <a:extLst>
                <a:ext uri="{FF2B5EF4-FFF2-40B4-BE49-F238E27FC236}">
                  <a16:creationId xmlns:a16="http://schemas.microsoft.com/office/drawing/2014/main" id="{F4669D9D-2592-C7F8-F5A4-A25FD7DFA9F4}"/>
                </a:ext>
              </a:extLst>
            </p:cNvPr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8" name="Google Shape;1754;p65">
              <a:extLst>
                <a:ext uri="{FF2B5EF4-FFF2-40B4-BE49-F238E27FC236}">
                  <a16:creationId xmlns:a16="http://schemas.microsoft.com/office/drawing/2014/main" id="{CD5AB1B3-146A-8CE6-5D4A-86DDABA5EDEF}"/>
                </a:ext>
              </a:extLst>
            </p:cNvPr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9" name="Google Shape;1755;p65">
              <a:extLst>
                <a:ext uri="{FF2B5EF4-FFF2-40B4-BE49-F238E27FC236}">
                  <a16:creationId xmlns:a16="http://schemas.microsoft.com/office/drawing/2014/main" id="{5AA24EE0-F8C4-3EC2-E109-D88D31C13E6A}"/>
                </a:ext>
              </a:extLst>
            </p:cNvPr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0" name="Google Shape;1756;p65">
              <a:extLst>
                <a:ext uri="{FF2B5EF4-FFF2-40B4-BE49-F238E27FC236}">
                  <a16:creationId xmlns:a16="http://schemas.microsoft.com/office/drawing/2014/main" id="{976513FE-D737-2197-847A-69E4025870D9}"/>
                </a:ext>
              </a:extLst>
            </p:cNvPr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1" name="Google Shape;1757;p65">
              <a:extLst>
                <a:ext uri="{FF2B5EF4-FFF2-40B4-BE49-F238E27FC236}">
                  <a16:creationId xmlns:a16="http://schemas.microsoft.com/office/drawing/2014/main" id="{FC687556-9E2B-EACA-6200-3B8D70A51536}"/>
                </a:ext>
              </a:extLst>
            </p:cNvPr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2" name="Google Shape;1758;p65">
              <a:extLst>
                <a:ext uri="{FF2B5EF4-FFF2-40B4-BE49-F238E27FC236}">
                  <a16:creationId xmlns:a16="http://schemas.microsoft.com/office/drawing/2014/main" id="{3B786498-51BE-9588-DCF0-9C02DB076532}"/>
                </a:ext>
              </a:extLst>
            </p:cNvPr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3" name="Google Shape;1759;p65">
              <a:extLst>
                <a:ext uri="{FF2B5EF4-FFF2-40B4-BE49-F238E27FC236}">
                  <a16:creationId xmlns:a16="http://schemas.microsoft.com/office/drawing/2014/main" id="{81670413-B9CC-92CC-3B45-DF261660E9D4}"/>
                </a:ext>
              </a:extLst>
            </p:cNvPr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4" name="Google Shape;1760;p65">
              <a:extLst>
                <a:ext uri="{FF2B5EF4-FFF2-40B4-BE49-F238E27FC236}">
                  <a16:creationId xmlns:a16="http://schemas.microsoft.com/office/drawing/2014/main" id="{F928BC9C-1DC4-56F7-EA07-22B7E95F7194}"/>
                </a:ext>
              </a:extLst>
            </p:cNvPr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5" name="Google Shape;1761;p65">
              <a:extLst>
                <a:ext uri="{FF2B5EF4-FFF2-40B4-BE49-F238E27FC236}">
                  <a16:creationId xmlns:a16="http://schemas.microsoft.com/office/drawing/2014/main" id="{FB39DBA0-C4A2-71DD-4797-F1AAA85E5AAA}"/>
                </a:ext>
              </a:extLst>
            </p:cNvPr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6" name="Google Shape;1762;p65">
              <a:extLst>
                <a:ext uri="{FF2B5EF4-FFF2-40B4-BE49-F238E27FC236}">
                  <a16:creationId xmlns:a16="http://schemas.microsoft.com/office/drawing/2014/main" id="{8654143A-FBB2-6F67-9FD2-5268A5895C24}"/>
                </a:ext>
              </a:extLst>
            </p:cNvPr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7" name="Google Shape;1763;p65">
              <a:extLst>
                <a:ext uri="{FF2B5EF4-FFF2-40B4-BE49-F238E27FC236}">
                  <a16:creationId xmlns:a16="http://schemas.microsoft.com/office/drawing/2014/main" id="{8A0486F0-1C63-3F45-28B5-3A90E26F0795}"/>
                </a:ext>
              </a:extLst>
            </p:cNvPr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8" name="Google Shape;1764;p65">
              <a:extLst>
                <a:ext uri="{FF2B5EF4-FFF2-40B4-BE49-F238E27FC236}">
                  <a16:creationId xmlns:a16="http://schemas.microsoft.com/office/drawing/2014/main" id="{25ADF404-8483-A3B3-99D6-EEE975EE164A}"/>
                </a:ext>
              </a:extLst>
            </p:cNvPr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9" name="Google Shape;1765;p65">
              <a:extLst>
                <a:ext uri="{FF2B5EF4-FFF2-40B4-BE49-F238E27FC236}">
                  <a16:creationId xmlns:a16="http://schemas.microsoft.com/office/drawing/2014/main" id="{476BE8D5-613F-76A6-7A7D-E5666122F63F}"/>
                </a:ext>
              </a:extLst>
            </p:cNvPr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0" name="Google Shape;1766;p65">
              <a:extLst>
                <a:ext uri="{FF2B5EF4-FFF2-40B4-BE49-F238E27FC236}">
                  <a16:creationId xmlns:a16="http://schemas.microsoft.com/office/drawing/2014/main" id="{AEFDA0E6-3491-67B3-4E6B-FEFE06B79D85}"/>
                </a:ext>
              </a:extLst>
            </p:cNvPr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1" name="Google Shape;1767;p65">
              <a:extLst>
                <a:ext uri="{FF2B5EF4-FFF2-40B4-BE49-F238E27FC236}">
                  <a16:creationId xmlns:a16="http://schemas.microsoft.com/office/drawing/2014/main" id="{C3CCB492-5E32-A58F-D604-E0AEA93764D6}"/>
                </a:ext>
              </a:extLst>
            </p:cNvPr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2" name="Google Shape;1768;p65">
              <a:extLst>
                <a:ext uri="{FF2B5EF4-FFF2-40B4-BE49-F238E27FC236}">
                  <a16:creationId xmlns:a16="http://schemas.microsoft.com/office/drawing/2014/main" id="{29E6B964-5BBD-CFD6-B9D2-CA365B22EBB5}"/>
                </a:ext>
              </a:extLst>
            </p:cNvPr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3" name="Google Shape;1769;p65">
              <a:extLst>
                <a:ext uri="{FF2B5EF4-FFF2-40B4-BE49-F238E27FC236}">
                  <a16:creationId xmlns:a16="http://schemas.microsoft.com/office/drawing/2014/main" id="{15E142FB-8828-AF49-C639-1D86679EEC23}"/>
                </a:ext>
              </a:extLst>
            </p:cNvPr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4" name="Google Shape;1770;p65">
              <a:extLst>
                <a:ext uri="{FF2B5EF4-FFF2-40B4-BE49-F238E27FC236}">
                  <a16:creationId xmlns:a16="http://schemas.microsoft.com/office/drawing/2014/main" id="{8F1F026F-D4D5-A297-BE67-877C53903C35}"/>
                </a:ext>
              </a:extLst>
            </p:cNvPr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5" name="Google Shape;1771;p65">
              <a:extLst>
                <a:ext uri="{FF2B5EF4-FFF2-40B4-BE49-F238E27FC236}">
                  <a16:creationId xmlns:a16="http://schemas.microsoft.com/office/drawing/2014/main" id="{FA3F4E7B-8AB6-2866-7F2D-C3B69E6156A7}"/>
                </a:ext>
              </a:extLst>
            </p:cNvPr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6" name="Google Shape;1772;p65">
              <a:extLst>
                <a:ext uri="{FF2B5EF4-FFF2-40B4-BE49-F238E27FC236}">
                  <a16:creationId xmlns:a16="http://schemas.microsoft.com/office/drawing/2014/main" id="{49833D0B-22E2-CD43-56B7-4B1FC6328212}"/>
                </a:ext>
              </a:extLst>
            </p:cNvPr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7" name="Google Shape;1773;p65">
              <a:extLst>
                <a:ext uri="{FF2B5EF4-FFF2-40B4-BE49-F238E27FC236}">
                  <a16:creationId xmlns:a16="http://schemas.microsoft.com/office/drawing/2014/main" id="{42BE493A-76B5-4612-7033-B22A3A8CC65C}"/>
                </a:ext>
              </a:extLst>
            </p:cNvPr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8" name="Google Shape;1774;p65">
              <a:extLst>
                <a:ext uri="{FF2B5EF4-FFF2-40B4-BE49-F238E27FC236}">
                  <a16:creationId xmlns:a16="http://schemas.microsoft.com/office/drawing/2014/main" id="{7628DDFB-00AB-FE9F-C568-5D4EF4F8D7B2}"/>
                </a:ext>
              </a:extLst>
            </p:cNvPr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9" name="Google Shape;1775;p65">
              <a:extLst>
                <a:ext uri="{FF2B5EF4-FFF2-40B4-BE49-F238E27FC236}">
                  <a16:creationId xmlns:a16="http://schemas.microsoft.com/office/drawing/2014/main" id="{3E95A68D-7D0F-FFD1-E181-83A4EC5E327C}"/>
                </a:ext>
              </a:extLst>
            </p:cNvPr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0" name="Google Shape;1776;p65">
              <a:extLst>
                <a:ext uri="{FF2B5EF4-FFF2-40B4-BE49-F238E27FC236}">
                  <a16:creationId xmlns:a16="http://schemas.microsoft.com/office/drawing/2014/main" id="{872CB533-9788-62FF-BE43-A34088611460}"/>
                </a:ext>
              </a:extLst>
            </p:cNvPr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1" name="Google Shape;1777;p65">
              <a:extLst>
                <a:ext uri="{FF2B5EF4-FFF2-40B4-BE49-F238E27FC236}">
                  <a16:creationId xmlns:a16="http://schemas.microsoft.com/office/drawing/2014/main" id="{D6AD6A6B-B863-BD8F-76FA-C02CE842290E}"/>
                </a:ext>
              </a:extLst>
            </p:cNvPr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2" name="Google Shape;1778;p65">
              <a:extLst>
                <a:ext uri="{FF2B5EF4-FFF2-40B4-BE49-F238E27FC236}">
                  <a16:creationId xmlns:a16="http://schemas.microsoft.com/office/drawing/2014/main" id="{9ED03937-21BF-228F-514C-0700710A12FE}"/>
                </a:ext>
              </a:extLst>
            </p:cNvPr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3" name="Google Shape;1779;p65">
              <a:extLst>
                <a:ext uri="{FF2B5EF4-FFF2-40B4-BE49-F238E27FC236}">
                  <a16:creationId xmlns:a16="http://schemas.microsoft.com/office/drawing/2014/main" id="{ABCBA699-EBDB-0324-3000-E973C73896E7}"/>
                </a:ext>
              </a:extLst>
            </p:cNvPr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4" name="Google Shape;1780;p65">
              <a:extLst>
                <a:ext uri="{FF2B5EF4-FFF2-40B4-BE49-F238E27FC236}">
                  <a16:creationId xmlns:a16="http://schemas.microsoft.com/office/drawing/2014/main" id="{FE506886-DF14-FA7A-5F7F-51B45028F04A}"/>
                </a:ext>
              </a:extLst>
            </p:cNvPr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5" name="Google Shape;1781;p65">
              <a:extLst>
                <a:ext uri="{FF2B5EF4-FFF2-40B4-BE49-F238E27FC236}">
                  <a16:creationId xmlns:a16="http://schemas.microsoft.com/office/drawing/2014/main" id="{DA7CBBDA-55E8-B295-819C-2045BC62A323}"/>
                </a:ext>
              </a:extLst>
            </p:cNvPr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6" name="Google Shape;1782;p65">
              <a:extLst>
                <a:ext uri="{FF2B5EF4-FFF2-40B4-BE49-F238E27FC236}">
                  <a16:creationId xmlns:a16="http://schemas.microsoft.com/office/drawing/2014/main" id="{950BF76F-B7E4-C1B4-2213-37D977D20268}"/>
                </a:ext>
              </a:extLst>
            </p:cNvPr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7" name="Google Shape;1783;p65">
              <a:extLst>
                <a:ext uri="{FF2B5EF4-FFF2-40B4-BE49-F238E27FC236}">
                  <a16:creationId xmlns:a16="http://schemas.microsoft.com/office/drawing/2014/main" id="{6CA3A8D1-58E5-FA43-7FDB-4657A1E179EA}"/>
                </a:ext>
              </a:extLst>
            </p:cNvPr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8" name="Google Shape;1784;p65">
              <a:extLst>
                <a:ext uri="{FF2B5EF4-FFF2-40B4-BE49-F238E27FC236}">
                  <a16:creationId xmlns:a16="http://schemas.microsoft.com/office/drawing/2014/main" id="{D4A89E4E-B22D-455C-7EA2-255F7F5CEBEC}"/>
                </a:ext>
              </a:extLst>
            </p:cNvPr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9" name="Google Shape;1785;p65">
              <a:extLst>
                <a:ext uri="{FF2B5EF4-FFF2-40B4-BE49-F238E27FC236}">
                  <a16:creationId xmlns:a16="http://schemas.microsoft.com/office/drawing/2014/main" id="{00D3C8BC-D801-A0BA-66DD-D5E972140E68}"/>
                </a:ext>
              </a:extLst>
            </p:cNvPr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0" name="Google Shape;1786;p65">
              <a:extLst>
                <a:ext uri="{FF2B5EF4-FFF2-40B4-BE49-F238E27FC236}">
                  <a16:creationId xmlns:a16="http://schemas.microsoft.com/office/drawing/2014/main" id="{D7EEC347-6146-EC32-86C0-6CE21A1BC759}"/>
                </a:ext>
              </a:extLst>
            </p:cNvPr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1" name="Google Shape;1787;p65">
              <a:extLst>
                <a:ext uri="{FF2B5EF4-FFF2-40B4-BE49-F238E27FC236}">
                  <a16:creationId xmlns:a16="http://schemas.microsoft.com/office/drawing/2014/main" id="{3610D3BA-B00E-2AE4-598D-A756C3655DFB}"/>
                </a:ext>
              </a:extLst>
            </p:cNvPr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2" name="Google Shape;1788;p65">
              <a:extLst>
                <a:ext uri="{FF2B5EF4-FFF2-40B4-BE49-F238E27FC236}">
                  <a16:creationId xmlns:a16="http://schemas.microsoft.com/office/drawing/2014/main" id="{1D736DB2-FA8E-C344-F8FF-20F0B5A000FF}"/>
                </a:ext>
              </a:extLst>
            </p:cNvPr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3" name="Google Shape;1789;p65">
              <a:extLst>
                <a:ext uri="{FF2B5EF4-FFF2-40B4-BE49-F238E27FC236}">
                  <a16:creationId xmlns:a16="http://schemas.microsoft.com/office/drawing/2014/main" id="{78380DDF-9975-999C-D71C-9EA791A9E2D2}"/>
                </a:ext>
              </a:extLst>
            </p:cNvPr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4" name="Google Shape;1790;p65">
              <a:extLst>
                <a:ext uri="{FF2B5EF4-FFF2-40B4-BE49-F238E27FC236}">
                  <a16:creationId xmlns:a16="http://schemas.microsoft.com/office/drawing/2014/main" id="{0C8A602F-F38A-BDC5-8D1C-B5615518170C}"/>
                </a:ext>
              </a:extLst>
            </p:cNvPr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5" name="Google Shape;1791;p65">
              <a:extLst>
                <a:ext uri="{FF2B5EF4-FFF2-40B4-BE49-F238E27FC236}">
                  <a16:creationId xmlns:a16="http://schemas.microsoft.com/office/drawing/2014/main" id="{EDF0D244-48BD-3033-CDD0-19DEF55A57C8}"/>
                </a:ext>
              </a:extLst>
            </p:cNvPr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6" name="Google Shape;1792;p65">
              <a:extLst>
                <a:ext uri="{FF2B5EF4-FFF2-40B4-BE49-F238E27FC236}">
                  <a16:creationId xmlns:a16="http://schemas.microsoft.com/office/drawing/2014/main" id="{04538663-14C4-ED4F-65E0-05ABBA33D5F6}"/>
                </a:ext>
              </a:extLst>
            </p:cNvPr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7" name="Google Shape;1793;p65">
              <a:extLst>
                <a:ext uri="{FF2B5EF4-FFF2-40B4-BE49-F238E27FC236}">
                  <a16:creationId xmlns:a16="http://schemas.microsoft.com/office/drawing/2014/main" id="{A76F16BC-B602-D8DD-FC3D-A96450E4B29F}"/>
                </a:ext>
              </a:extLst>
            </p:cNvPr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8" name="Google Shape;1794;p65">
              <a:extLst>
                <a:ext uri="{FF2B5EF4-FFF2-40B4-BE49-F238E27FC236}">
                  <a16:creationId xmlns:a16="http://schemas.microsoft.com/office/drawing/2014/main" id="{01FBDCE2-C585-BC0E-2DF2-89A873B6A440}"/>
                </a:ext>
              </a:extLst>
            </p:cNvPr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9" name="Google Shape;1795;p65">
              <a:extLst>
                <a:ext uri="{FF2B5EF4-FFF2-40B4-BE49-F238E27FC236}">
                  <a16:creationId xmlns:a16="http://schemas.microsoft.com/office/drawing/2014/main" id="{58D11632-562F-D4D2-9628-CF2294FF1A26}"/>
                </a:ext>
              </a:extLst>
            </p:cNvPr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0" name="Google Shape;1796;p65">
              <a:extLst>
                <a:ext uri="{FF2B5EF4-FFF2-40B4-BE49-F238E27FC236}">
                  <a16:creationId xmlns:a16="http://schemas.microsoft.com/office/drawing/2014/main" id="{EC488635-B6CD-57C2-872E-6FE70A378530}"/>
                </a:ext>
              </a:extLst>
            </p:cNvPr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1" name="Google Shape;1797;p65">
              <a:extLst>
                <a:ext uri="{FF2B5EF4-FFF2-40B4-BE49-F238E27FC236}">
                  <a16:creationId xmlns:a16="http://schemas.microsoft.com/office/drawing/2014/main" id="{89E73364-73EF-1CA2-35F0-894234E657E1}"/>
                </a:ext>
              </a:extLst>
            </p:cNvPr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2" name="Google Shape;1798;p65">
              <a:extLst>
                <a:ext uri="{FF2B5EF4-FFF2-40B4-BE49-F238E27FC236}">
                  <a16:creationId xmlns:a16="http://schemas.microsoft.com/office/drawing/2014/main" id="{2DC5B8C4-2460-5A34-2FE5-31A7B56FB032}"/>
                </a:ext>
              </a:extLst>
            </p:cNvPr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3" name="Google Shape;1799;p65">
              <a:extLst>
                <a:ext uri="{FF2B5EF4-FFF2-40B4-BE49-F238E27FC236}">
                  <a16:creationId xmlns:a16="http://schemas.microsoft.com/office/drawing/2014/main" id="{DF088BCB-B859-93AB-25CF-2649FAA7DF00}"/>
                </a:ext>
              </a:extLst>
            </p:cNvPr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4" name="Google Shape;1800;p65">
              <a:extLst>
                <a:ext uri="{FF2B5EF4-FFF2-40B4-BE49-F238E27FC236}">
                  <a16:creationId xmlns:a16="http://schemas.microsoft.com/office/drawing/2014/main" id="{815F8EC9-F15B-1BBD-B371-F9BA532E25C7}"/>
                </a:ext>
              </a:extLst>
            </p:cNvPr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5" name="Google Shape;1801;p65">
              <a:extLst>
                <a:ext uri="{FF2B5EF4-FFF2-40B4-BE49-F238E27FC236}">
                  <a16:creationId xmlns:a16="http://schemas.microsoft.com/office/drawing/2014/main" id="{0698D643-EA54-EDF8-C988-7B2CD0079477}"/>
                </a:ext>
              </a:extLst>
            </p:cNvPr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6" name="Google Shape;1802;p65">
              <a:extLst>
                <a:ext uri="{FF2B5EF4-FFF2-40B4-BE49-F238E27FC236}">
                  <a16:creationId xmlns:a16="http://schemas.microsoft.com/office/drawing/2014/main" id="{B4DE1F06-7276-8667-7897-F679D8AF5208}"/>
                </a:ext>
              </a:extLst>
            </p:cNvPr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7" name="Google Shape;1803;p65">
              <a:extLst>
                <a:ext uri="{FF2B5EF4-FFF2-40B4-BE49-F238E27FC236}">
                  <a16:creationId xmlns:a16="http://schemas.microsoft.com/office/drawing/2014/main" id="{812C696D-96FD-F1D3-E931-E3BC4EF71A63}"/>
                </a:ext>
              </a:extLst>
            </p:cNvPr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8" name="Google Shape;1804;p65">
              <a:extLst>
                <a:ext uri="{FF2B5EF4-FFF2-40B4-BE49-F238E27FC236}">
                  <a16:creationId xmlns:a16="http://schemas.microsoft.com/office/drawing/2014/main" id="{5DFDEC5B-39A4-D276-04AD-3004DA78A3DD}"/>
                </a:ext>
              </a:extLst>
            </p:cNvPr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9" name="Google Shape;1805;p65">
              <a:extLst>
                <a:ext uri="{FF2B5EF4-FFF2-40B4-BE49-F238E27FC236}">
                  <a16:creationId xmlns:a16="http://schemas.microsoft.com/office/drawing/2014/main" id="{73BB70E5-2760-6A3B-48A1-2FFE642B0B9F}"/>
                </a:ext>
              </a:extLst>
            </p:cNvPr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0" name="Google Shape;1806;p65">
              <a:extLst>
                <a:ext uri="{FF2B5EF4-FFF2-40B4-BE49-F238E27FC236}">
                  <a16:creationId xmlns:a16="http://schemas.microsoft.com/office/drawing/2014/main" id="{3C6F000E-59E7-B6A0-F3E1-285771A38F19}"/>
                </a:ext>
              </a:extLst>
            </p:cNvPr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1" name="Google Shape;1807;p65">
              <a:extLst>
                <a:ext uri="{FF2B5EF4-FFF2-40B4-BE49-F238E27FC236}">
                  <a16:creationId xmlns:a16="http://schemas.microsoft.com/office/drawing/2014/main" id="{6BCD0F58-BD77-29B7-37C9-A43E313C166B}"/>
                </a:ext>
              </a:extLst>
            </p:cNvPr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2" name="Google Shape;1808;p65">
              <a:extLst>
                <a:ext uri="{FF2B5EF4-FFF2-40B4-BE49-F238E27FC236}">
                  <a16:creationId xmlns:a16="http://schemas.microsoft.com/office/drawing/2014/main" id="{AB260B1A-5DF9-0D50-42E6-99E7F154BA18}"/>
                </a:ext>
              </a:extLst>
            </p:cNvPr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3" name="Google Shape;1809;p65">
              <a:extLst>
                <a:ext uri="{FF2B5EF4-FFF2-40B4-BE49-F238E27FC236}">
                  <a16:creationId xmlns:a16="http://schemas.microsoft.com/office/drawing/2014/main" id="{8D261771-0136-F3E3-1BCC-C15C1328D2D2}"/>
                </a:ext>
              </a:extLst>
            </p:cNvPr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4" name="Google Shape;1810;p65">
              <a:extLst>
                <a:ext uri="{FF2B5EF4-FFF2-40B4-BE49-F238E27FC236}">
                  <a16:creationId xmlns:a16="http://schemas.microsoft.com/office/drawing/2014/main" id="{43B29B76-613E-FE7D-D223-4FB0BA2968B0}"/>
                </a:ext>
              </a:extLst>
            </p:cNvPr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5" name="Google Shape;1811;p65">
              <a:extLst>
                <a:ext uri="{FF2B5EF4-FFF2-40B4-BE49-F238E27FC236}">
                  <a16:creationId xmlns:a16="http://schemas.microsoft.com/office/drawing/2014/main" id="{D38B99FD-BF19-92A2-FC78-0AD08617C780}"/>
                </a:ext>
              </a:extLst>
            </p:cNvPr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6" name="Google Shape;1812;p65">
              <a:extLst>
                <a:ext uri="{FF2B5EF4-FFF2-40B4-BE49-F238E27FC236}">
                  <a16:creationId xmlns:a16="http://schemas.microsoft.com/office/drawing/2014/main" id="{CE4207A5-A61E-F80F-E5D4-91236324F61B}"/>
                </a:ext>
              </a:extLst>
            </p:cNvPr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7" name="Google Shape;1813;p65">
              <a:extLst>
                <a:ext uri="{FF2B5EF4-FFF2-40B4-BE49-F238E27FC236}">
                  <a16:creationId xmlns:a16="http://schemas.microsoft.com/office/drawing/2014/main" id="{C5DADA21-C566-3ABB-ACE2-B03C59451B5A}"/>
                </a:ext>
              </a:extLst>
            </p:cNvPr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8" name="Google Shape;1814;p65">
              <a:extLst>
                <a:ext uri="{FF2B5EF4-FFF2-40B4-BE49-F238E27FC236}">
                  <a16:creationId xmlns:a16="http://schemas.microsoft.com/office/drawing/2014/main" id="{5E31B9A5-6441-F0C5-0CA8-8369118F2CD9}"/>
                </a:ext>
              </a:extLst>
            </p:cNvPr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9" name="Google Shape;1815;p65">
              <a:extLst>
                <a:ext uri="{FF2B5EF4-FFF2-40B4-BE49-F238E27FC236}">
                  <a16:creationId xmlns:a16="http://schemas.microsoft.com/office/drawing/2014/main" id="{4A64A1C1-7225-7D4A-4559-911CCCB7DBA5}"/>
                </a:ext>
              </a:extLst>
            </p:cNvPr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0" name="Google Shape;1816;p65">
              <a:extLst>
                <a:ext uri="{FF2B5EF4-FFF2-40B4-BE49-F238E27FC236}">
                  <a16:creationId xmlns:a16="http://schemas.microsoft.com/office/drawing/2014/main" id="{0B84D536-0636-A431-271D-AA042BA705C4}"/>
                </a:ext>
              </a:extLst>
            </p:cNvPr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1" name="Google Shape;1817;p65">
              <a:extLst>
                <a:ext uri="{FF2B5EF4-FFF2-40B4-BE49-F238E27FC236}">
                  <a16:creationId xmlns:a16="http://schemas.microsoft.com/office/drawing/2014/main" id="{5FCFE4F9-5071-AD30-CDD4-31A80E6A2500}"/>
                </a:ext>
              </a:extLst>
            </p:cNvPr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2" name="Google Shape;1818;p65">
              <a:extLst>
                <a:ext uri="{FF2B5EF4-FFF2-40B4-BE49-F238E27FC236}">
                  <a16:creationId xmlns:a16="http://schemas.microsoft.com/office/drawing/2014/main" id="{D31B2C7B-6DA3-4D20-1FDC-E46350895B4B}"/>
                </a:ext>
              </a:extLst>
            </p:cNvPr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3" name="Google Shape;1819;p65">
              <a:extLst>
                <a:ext uri="{FF2B5EF4-FFF2-40B4-BE49-F238E27FC236}">
                  <a16:creationId xmlns:a16="http://schemas.microsoft.com/office/drawing/2014/main" id="{BE254394-24A7-868B-4497-A12B0B894D8F}"/>
                </a:ext>
              </a:extLst>
            </p:cNvPr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4" name="Google Shape;1820;p65">
              <a:extLst>
                <a:ext uri="{FF2B5EF4-FFF2-40B4-BE49-F238E27FC236}">
                  <a16:creationId xmlns:a16="http://schemas.microsoft.com/office/drawing/2014/main" id="{105EFF3E-6199-7A57-3E7A-C0869A6EE21A}"/>
                </a:ext>
              </a:extLst>
            </p:cNvPr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5" name="Google Shape;1821;p65">
              <a:extLst>
                <a:ext uri="{FF2B5EF4-FFF2-40B4-BE49-F238E27FC236}">
                  <a16:creationId xmlns:a16="http://schemas.microsoft.com/office/drawing/2014/main" id="{DECE21C7-5F6F-DB6A-973F-33B5A3EC15ED}"/>
                </a:ext>
              </a:extLst>
            </p:cNvPr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6" name="Google Shape;1822;p65">
              <a:extLst>
                <a:ext uri="{FF2B5EF4-FFF2-40B4-BE49-F238E27FC236}">
                  <a16:creationId xmlns:a16="http://schemas.microsoft.com/office/drawing/2014/main" id="{7D8A7E7A-A57B-E813-7F3F-7EE29EE63D21}"/>
                </a:ext>
              </a:extLst>
            </p:cNvPr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7" name="Google Shape;1823;p65">
              <a:extLst>
                <a:ext uri="{FF2B5EF4-FFF2-40B4-BE49-F238E27FC236}">
                  <a16:creationId xmlns:a16="http://schemas.microsoft.com/office/drawing/2014/main" id="{269A48DB-4F4D-4591-55DE-E8291A42F8C5}"/>
                </a:ext>
              </a:extLst>
            </p:cNvPr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8" name="Google Shape;1824;p65">
              <a:extLst>
                <a:ext uri="{FF2B5EF4-FFF2-40B4-BE49-F238E27FC236}">
                  <a16:creationId xmlns:a16="http://schemas.microsoft.com/office/drawing/2014/main" id="{27025C67-327A-F881-F288-5833B47971B0}"/>
                </a:ext>
              </a:extLst>
            </p:cNvPr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9" name="Google Shape;1825;p65">
              <a:extLst>
                <a:ext uri="{FF2B5EF4-FFF2-40B4-BE49-F238E27FC236}">
                  <a16:creationId xmlns:a16="http://schemas.microsoft.com/office/drawing/2014/main" id="{B3281FAF-CDFC-D49D-7065-A8B4E1579E14}"/>
                </a:ext>
              </a:extLst>
            </p:cNvPr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0" name="Google Shape;1826;p65">
              <a:extLst>
                <a:ext uri="{FF2B5EF4-FFF2-40B4-BE49-F238E27FC236}">
                  <a16:creationId xmlns:a16="http://schemas.microsoft.com/office/drawing/2014/main" id="{0551E1BC-5A5C-2F4A-48C3-9B2C6E179553}"/>
                </a:ext>
              </a:extLst>
            </p:cNvPr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1" name="Google Shape;1827;p65">
              <a:extLst>
                <a:ext uri="{FF2B5EF4-FFF2-40B4-BE49-F238E27FC236}">
                  <a16:creationId xmlns:a16="http://schemas.microsoft.com/office/drawing/2014/main" id="{31A4F679-05EB-11E5-C537-25DEF286909B}"/>
                </a:ext>
              </a:extLst>
            </p:cNvPr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2" name="Google Shape;1828;p65">
              <a:extLst>
                <a:ext uri="{FF2B5EF4-FFF2-40B4-BE49-F238E27FC236}">
                  <a16:creationId xmlns:a16="http://schemas.microsoft.com/office/drawing/2014/main" id="{35EB80A2-ECAD-1F5B-6D76-FFDBDD5C7BAA}"/>
                </a:ext>
              </a:extLst>
            </p:cNvPr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3" name="Google Shape;1829;p65">
              <a:extLst>
                <a:ext uri="{FF2B5EF4-FFF2-40B4-BE49-F238E27FC236}">
                  <a16:creationId xmlns:a16="http://schemas.microsoft.com/office/drawing/2014/main" id="{51A360A3-0758-397C-A9F8-CA56FF6B08BC}"/>
                </a:ext>
              </a:extLst>
            </p:cNvPr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4" name="Google Shape;1830;p65">
              <a:extLst>
                <a:ext uri="{FF2B5EF4-FFF2-40B4-BE49-F238E27FC236}">
                  <a16:creationId xmlns:a16="http://schemas.microsoft.com/office/drawing/2014/main" id="{F63EA9F6-8264-B0F5-EB98-A29819DDFA80}"/>
                </a:ext>
              </a:extLst>
            </p:cNvPr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5" name="Google Shape;1831;p65">
              <a:extLst>
                <a:ext uri="{FF2B5EF4-FFF2-40B4-BE49-F238E27FC236}">
                  <a16:creationId xmlns:a16="http://schemas.microsoft.com/office/drawing/2014/main" id="{0456704D-0055-6107-6EF0-BEB850191BD9}"/>
                </a:ext>
              </a:extLst>
            </p:cNvPr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6" name="Google Shape;1832;p65">
              <a:extLst>
                <a:ext uri="{FF2B5EF4-FFF2-40B4-BE49-F238E27FC236}">
                  <a16:creationId xmlns:a16="http://schemas.microsoft.com/office/drawing/2014/main" id="{7A1D2C90-A53D-F3AF-AF63-21FADFC1BB02}"/>
                </a:ext>
              </a:extLst>
            </p:cNvPr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7" name="Google Shape;1833;p65">
              <a:extLst>
                <a:ext uri="{FF2B5EF4-FFF2-40B4-BE49-F238E27FC236}">
                  <a16:creationId xmlns:a16="http://schemas.microsoft.com/office/drawing/2014/main" id="{A77426D3-F512-73CA-E009-792C8E1AA340}"/>
                </a:ext>
              </a:extLst>
            </p:cNvPr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8" name="Google Shape;1834;p65">
              <a:extLst>
                <a:ext uri="{FF2B5EF4-FFF2-40B4-BE49-F238E27FC236}">
                  <a16:creationId xmlns:a16="http://schemas.microsoft.com/office/drawing/2014/main" id="{F2C8246D-57DF-A56E-E8CF-D670BEF14D83}"/>
                </a:ext>
              </a:extLst>
            </p:cNvPr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9" name="Google Shape;1835;p65">
              <a:extLst>
                <a:ext uri="{FF2B5EF4-FFF2-40B4-BE49-F238E27FC236}">
                  <a16:creationId xmlns:a16="http://schemas.microsoft.com/office/drawing/2014/main" id="{C4BE92A3-B35E-3958-2A82-4756AAA296A4}"/>
                </a:ext>
              </a:extLst>
            </p:cNvPr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0" name="Google Shape;1836;p65">
              <a:extLst>
                <a:ext uri="{FF2B5EF4-FFF2-40B4-BE49-F238E27FC236}">
                  <a16:creationId xmlns:a16="http://schemas.microsoft.com/office/drawing/2014/main" id="{7DADE8AB-12F5-606B-8078-4C26A6D0CBC0}"/>
                </a:ext>
              </a:extLst>
            </p:cNvPr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1" name="Google Shape;1837;p65">
              <a:extLst>
                <a:ext uri="{FF2B5EF4-FFF2-40B4-BE49-F238E27FC236}">
                  <a16:creationId xmlns:a16="http://schemas.microsoft.com/office/drawing/2014/main" id="{DBAB48DB-0812-30F8-472F-7630A3AF94B7}"/>
                </a:ext>
              </a:extLst>
            </p:cNvPr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2" name="Google Shape;1838;p65">
              <a:extLst>
                <a:ext uri="{FF2B5EF4-FFF2-40B4-BE49-F238E27FC236}">
                  <a16:creationId xmlns:a16="http://schemas.microsoft.com/office/drawing/2014/main" id="{303209AA-33A2-CC37-69A5-ED935C8CEEA7}"/>
                </a:ext>
              </a:extLst>
            </p:cNvPr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3" name="Google Shape;1839;p65">
              <a:extLst>
                <a:ext uri="{FF2B5EF4-FFF2-40B4-BE49-F238E27FC236}">
                  <a16:creationId xmlns:a16="http://schemas.microsoft.com/office/drawing/2014/main" id="{D54DDEB5-E781-CA7D-BAB2-EA2D2BE394D4}"/>
                </a:ext>
              </a:extLst>
            </p:cNvPr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4" name="Google Shape;1840;p65">
              <a:extLst>
                <a:ext uri="{FF2B5EF4-FFF2-40B4-BE49-F238E27FC236}">
                  <a16:creationId xmlns:a16="http://schemas.microsoft.com/office/drawing/2014/main" id="{93E47D59-6B65-F13A-690C-272C20D97007}"/>
                </a:ext>
              </a:extLst>
            </p:cNvPr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5" name="Google Shape;1841;p65">
              <a:extLst>
                <a:ext uri="{FF2B5EF4-FFF2-40B4-BE49-F238E27FC236}">
                  <a16:creationId xmlns:a16="http://schemas.microsoft.com/office/drawing/2014/main" id="{6B7D4C36-9F9F-6CF0-A413-8E74C2A3E4DF}"/>
                </a:ext>
              </a:extLst>
            </p:cNvPr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6" name="Google Shape;1842;p65">
              <a:extLst>
                <a:ext uri="{FF2B5EF4-FFF2-40B4-BE49-F238E27FC236}">
                  <a16:creationId xmlns:a16="http://schemas.microsoft.com/office/drawing/2014/main" id="{2BB7CDA4-095A-9303-441F-77C39267D9DE}"/>
                </a:ext>
              </a:extLst>
            </p:cNvPr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7" name="Google Shape;1843;p65">
              <a:extLst>
                <a:ext uri="{FF2B5EF4-FFF2-40B4-BE49-F238E27FC236}">
                  <a16:creationId xmlns:a16="http://schemas.microsoft.com/office/drawing/2014/main" id="{2DC8F2B3-2B77-70FA-8EDA-35519D2D72D8}"/>
                </a:ext>
              </a:extLst>
            </p:cNvPr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8" name="Google Shape;1844;p65">
              <a:extLst>
                <a:ext uri="{FF2B5EF4-FFF2-40B4-BE49-F238E27FC236}">
                  <a16:creationId xmlns:a16="http://schemas.microsoft.com/office/drawing/2014/main" id="{382FA11A-D5D4-D4E2-4630-50D3E6C8816E}"/>
                </a:ext>
              </a:extLst>
            </p:cNvPr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9" name="Google Shape;1845;p65">
              <a:extLst>
                <a:ext uri="{FF2B5EF4-FFF2-40B4-BE49-F238E27FC236}">
                  <a16:creationId xmlns:a16="http://schemas.microsoft.com/office/drawing/2014/main" id="{C9AFBFB3-3FB3-69B4-F6CB-80395C9EC758}"/>
                </a:ext>
              </a:extLst>
            </p:cNvPr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0" name="Google Shape;1846;p65">
              <a:extLst>
                <a:ext uri="{FF2B5EF4-FFF2-40B4-BE49-F238E27FC236}">
                  <a16:creationId xmlns:a16="http://schemas.microsoft.com/office/drawing/2014/main" id="{7D31154A-EE78-1A06-89F3-FE6AE44AEC66}"/>
                </a:ext>
              </a:extLst>
            </p:cNvPr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1" name="Google Shape;1847;p65">
              <a:extLst>
                <a:ext uri="{FF2B5EF4-FFF2-40B4-BE49-F238E27FC236}">
                  <a16:creationId xmlns:a16="http://schemas.microsoft.com/office/drawing/2014/main" id="{41D0C3AA-C6D5-5629-F2EE-CA8BE12FB470}"/>
                </a:ext>
              </a:extLst>
            </p:cNvPr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2" name="Google Shape;1848;p65">
              <a:extLst>
                <a:ext uri="{FF2B5EF4-FFF2-40B4-BE49-F238E27FC236}">
                  <a16:creationId xmlns:a16="http://schemas.microsoft.com/office/drawing/2014/main" id="{C5D947D2-0533-AA2D-29E3-35EF123B98B3}"/>
                </a:ext>
              </a:extLst>
            </p:cNvPr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3" name="Google Shape;1849;p65">
              <a:extLst>
                <a:ext uri="{FF2B5EF4-FFF2-40B4-BE49-F238E27FC236}">
                  <a16:creationId xmlns:a16="http://schemas.microsoft.com/office/drawing/2014/main" id="{5830EFF6-17A6-A160-7C84-0E2AE578FBCD}"/>
                </a:ext>
              </a:extLst>
            </p:cNvPr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4" name="Google Shape;1850;p65">
              <a:extLst>
                <a:ext uri="{FF2B5EF4-FFF2-40B4-BE49-F238E27FC236}">
                  <a16:creationId xmlns:a16="http://schemas.microsoft.com/office/drawing/2014/main" id="{CC01EB73-792B-7263-1CA6-96DDA23EEBF9}"/>
                </a:ext>
              </a:extLst>
            </p:cNvPr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5" name="Google Shape;1851;p65">
              <a:extLst>
                <a:ext uri="{FF2B5EF4-FFF2-40B4-BE49-F238E27FC236}">
                  <a16:creationId xmlns:a16="http://schemas.microsoft.com/office/drawing/2014/main" id="{9D913DE7-16D2-9902-D1F0-9204AD54115C}"/>
                </a:ext>
              </a:extLst>
            </p:cNvPr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6" name="Google Shape;1852;p65">
              <a:extLst>
                <a:ext uri="{FF2B5EF4-FFF2-40B4-BE49-F238E27FC236}">
                  <a16:creationId xmlns:a16="http://schemas.microsoft.com/office/drawing/2014/main" id="{54EB807D-CCAC-973D-DBC0-A3C3858B61BD}"/>
                </a:ext>
              </a:extLst>
            </p:cNvPr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7" name="Google Shape;1853;p65">
              <a:extLst>
                <a:ext uri="{FF2B5EF4-FFF2-40B4-BE49-F238E27FC236}">
                  <a16:creationId xmlns:a16="http://schemas.microsoft.com/office/drawing/2014/main" id="{09365DB0-F1C0-B526-4406-8A5CBD398E9C}"/>
                </a:ext>
              </a:extLst>
            </p:cNvPr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8" name="Google Shape;1854;p65">
              <a:extLst>
                <a:ext uri="{FF2B5EF4-FFF2-40B4-BE49-F238E27FC236}">
                  <a16:creationId xmlns:a16="http://schemas.microsoft.com/office/drawing/2014/main" id="{1B8230A8-E571-0DFF-A738-5232F974DF7C}"/>
                </a:ext>
              </a:extLst>
            </p:cNvPr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9" name="Google Shape;1855;p65">
              <a:extLst>
                <a:ext uri="{FF2B5EF4-FFF2-40B4-BE49-F238E27FC236}">
                  <a16:creationId xmlns:a16="http://schemas.microsoft.com/office/drawing/2014/main" id="{3DF6FFB8-9A8A-F38B-DAA1-EF0F2D3E20E3}"/>
                </a:ext>
              </a:extLst>
            </p:cNvPr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0" name="Google Shape;1856;p65">
              <a:extLst>
                <a:ext uri="{FF2B5EF4-FFF2-40B4-BE49-F238E27FC236}">
                  <a16:creationId xmlns:a16="http://schemas.microsoft.com/office/drawing/2014/main" id="{73D2BCBA-247E-5CFB-9904-CA073DB6ADE2}"/>
                </a:ext>
              </a:extLst>
            </p:cNvPr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1" name="Google Shape;1857;p65">
              <a:extLst>
                <a:ext uri="{FF2B5EF4-FFF2-40B4-BE49-F238E27FC236}">
                  <a16:creationId xmlns:a16="http://schemas.microsoft.com/office/drawing/2014/main" id="{BEE5E130-55B6-B65B-B179-A7AB5ADBD8D9}"/>
                </a:ext>
              </a:extLst>
            </p:cNvPr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2" name="Google Shape;1858;p65">
              <a:extLst>
                <a:ext uri="{FF2B5EF4-FFF2-40B4-BE49-F238E27FC236}">
                  <a16:creationId xmlns:a16="http://schemas.microsoft.com/office/drawing/2014/main" id="{6B47AA4D-3066-16BF-B51B-ED8358C0E883}"/>
                </a:ext>
              </a:extLst>
            </p:cNvPr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3" name="Google Shape;1859;p65">
              <a:extLst>
                <a:ext uri="{FF2B5EF4-FFF2-40B4-BE49-F238E27FC236}">
                  <a16:creationId xmlns:a16="http://schemas.microsoft.com/office/drawing/2014/main" id="{18502C57-0224-4A6C-A768-20B48BAF81D7}"/>
                </a:ext>
              </a:extLst>
            </p:cNvPr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4" name="Google Shape;1860;p65">
              <a:extLst>
                <a:ext uri="{FF2B5EF4-FFF2-40B4-BE49-F238E27FC236}">
                  <a16:creationId xmlns:a16="http://schemas.microsoft.com/office/drawing/2014/main" id="{5EB6F4DF-BA91-A811-F0AE-A8ABB60868C5}"/>
                </a:ext>
              </a:extLst>
            </p:cNvPr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5" name="Google Shape;1861;p65">
              <a:extLst>
                <a:ext uri="{FF2B5EF4-FFF2-40B4-BE49-F238E27FC236}">
                  <a16:creationId xmlns:a16="http://schemas.microsoft.com/office/drawing/2014/main" id="{C1EB6B98-0603-9F85-EA5F-174060C10D65}"/>
                </a:ext>
              </a:extLst>
            </p:cNvPr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6" name="Google Shape;1862;p65">
              <a:extLst>
                <a:ext uri="{FF2B5EF4-FFF2-40B4-BE49-F238E27FC236}">
                  <a16:creationId xmlns:a16="http://schemas.microsoft.com/office/drawing/2014/main" id="{CB14D836-119C-9763-BDE7-E205F14876D1}"/>
                </a:ext>
              </a:extLst>
            </p:cNvPr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7" name="Google Shape;1863;p65">
              <a:extLst>
                <a:ext uri="{FF2B5EF4-FFF2-40B4-BE49-F238E27FC236}">
                  <a16:creationId xmlns:a16="http://schemas.microsoft.com/office/drawing/2014/main" id="{FD64BA66-4C19-C93C-DD05-FD3489B6E01E}"/>
                </a:ext>
              </a:extLst>
            </p:cNvPr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8" name="Google Shape;1864;p65">
              <a:extLst>
                <a:ext uri="{FF2B5EF4-FFF2-40B4-BE49-F238E27FC236}">
                  <a16:creationId xmlns:a16="http://schemas.microsoft.com/office/drawing/2014/main" id="{78CDC0F7-2ECC-A09E-D088-207ADB3ED4D2}"/>
                </a:ext>
              </a:extLst>
            </p:cNvPr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9" name="Google Shape;1865;p65">
              <a:extLst>
                <a:ext uri="{FF2B5EF4-FFF2-40B4-BE49-F238E27FC236}">
                  <a16:creationId xmlns:a16="http://schemas.microsoft.com/office/drawing/2014/main" id="{1A24871A-6009-FBDE-1882-C84E77B0F6B0}"/>
                </a:ext>
              </a:extLst>
            </p:cNvPr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0" name="Google Shape;1866;p65">
              <a:extLst>
                <a:ext uri="{FF2B5EF4-FFF2-40B4-BE49-F238E27FC236}">
                  <a16:creationId xmlns:a16="http://schemas.microsoft.com/office/drawing/2014/main" id="{EFD6CE19-6B43-952B-E69D-32D4C06B9BA6}"/>
                </a:ext>
              </a:extLst>
            </p:cNvPr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1" name="Google Shape;1867;p65">
              <a:extLst>
                <a:ext uri="{FF2B5EF4-FFF2-40B4-BE49-F238E27FC236}">
                  <a16:creationId xmlns:a16="http://schemas.microsoft.com/office/drawing/2014/main" id="{293D27D0-BE71-0336-9889-7F112A9B3CFB}"/>
                </a:ext>
              </a:extLst>
            </p:cNvPr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2" name="Google Shape;1868;p65">
              <a:extLst>
                <a:ext uri="{FF2B5EF4-FFF2-40B4-BE49-F238E27FC236}">
                  <a16:creationId xmlns:a16="http://schemas.microsoft.com/office/drawing/2014/main" id="{517E8447-7C17-B251-889D-620ED74E9C50}"/>
                </a:ext>
              </a:extLst>
            </p:cNvPr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3" name="Google Shape;1869;p65">
              <a:extLst>
                <a:ext uri="{FF2B5EF4-FFF2-40B4-BE49-F238E27FC236}">
                  <a16:creationId xmlns:a16="http://schemas.microsoft.com/office/drawing/2014/main" id="{E2B5E8AD-9E6D-15C0-9BF8-A0A8C889FAD9}"/>
                </a:ext>
              </a:extLst>
            </p:cNvPr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4" name="Google Shape;1870;p65">
              <a:extLst>
                <a:ext uri="{FF2B5EF4-FFF2-40B4-BE49-F238E27FC236}">
                  <a16:creationId xmlns:a16="http://schemas.microsoft.com/office/drawing/2014/main" id="{D530D6E0-252B-C416-4B28-55C0C4E8E14A}"/>
                </a:ext>
              </a:extLst>
            </p:cNvPr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5" name="Google Shape;1871;p65">
              <a:extLst>
                <a:ext uri="{FF2B5EF4-FFF2-40B4-BE49-F238E27FC236}">
                  <a16:creationId xmlns:a16="http://schemas.microsoft.com/office/drawing/2014/main" id="{77DC5F1A-FB21-CCE2-9F95-C73BCF8CB5EC}"/>
                </a:ext>
              </a:extLst>
            </p:cNvPr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6" name="Google Shape;1872;p65">
              <a:extLst>
                <a:ext uri="{FF2B5EF4-FFF2-40B4-BE49-F238E27FC236}">
                  <a16:creationId xmlns:a16="http://schemas.microsoft.com/office/drawing/2014/main" id="{1D39DB2D-DB4A-F32C-4FA4-81874B25490B}"/>
                </a:ext>
              </a:extLst>
            </p:cNvPr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7" name="Google Shape;1873;p65">
              <a:extLst>
                <a:ext uri="{FF2B5EF4-FFF2-40B4-BE49-F238E27FC236}">
                  <a16:creationId xmlns:a16="http://schemas.microsoft.com/office/drawing/2014/main" id="{FA256290-609A-F02C-924E-186C429250D4}"/>
                </a:ext>
              </a:extLst>
            </p:cNvPr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8" name="Google Shape;1874;p65">
              <a:extLst>
                <a:ext uri="{FF2B5EF4-FFF2-40B4-BE49-F238E27FC236}">
                  <a16:creationId xmlns:a16="http://schemas.microsoft.com/office/drawing/2014/main" id="{CD283F9B-7B05-4E9D-55EB-96649B13985C}"/>
                </a:ext>
              </a:extLst>
            </p:cNvPr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9" name="Google Shape;1875;p65">
              <a:extLst>
                <a:ext uri="{FF2B5EF4-FFF2-40B4-BE49-F238E27FC236}">
                  <a16:creationId xmlns:a16="http://schemas.microsoft.com/office/drawing/2014/main" id="{C37D3106-13DC-6B7D-DCAA-950A42200475}"/>
                </a:ext>
              </a:extLst>
            </p:cNvPr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0" name="Google Shape;1876;p65">
              <a:extLst>
                <a:ext uri="{FF2B5EF4-FFF2-40B4-BE49-F238E27FC236}">
                  <a16:creationId xmlns:a16="http://schemas.microsoft.com/office/drawing/2014/main" id="{637851AE-6827-DCBF-27CA-4A9A1713411B}"/>
                </a:ext>
              </a:extLst>
            </p:cNvPr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1" name="Google Shape;1877;p65">
              <a:extLst>
                <a:ext uri="{FF2B5EF4-FFF2-40B4-BE49-F238E27FC236}">
                  <a16:creationId xmlns:a16="http://schemas.microsoft.com/office/drawing/2014/main" id="{5A383176-09FF-6725-1A1A-4350F02F5B66}"/>
                </a:ext>
              </a:extLst>
            </p:cNvPr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2" name="Google Shape;1878;p65">
              <a:extLst>
                <a:ext uri="{FF2B5EF4-FFF2-40B4-BE49-F238E27FC236}">
                  <a16:creationId xmlns:a16="http://schemas.microsoft.com/office/drawing/2014/main" id="{D0FB14F2-86CA-0804-751A-B27A26AAFDF4}"/>
                </a:ext>
              </a:extLst>
            </p:cNvPr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3" name="Google Shape;1879;p65">
              <a:extLst>
                <a:ext uri="{FF2B5EF4-FFF2-40B4-BE49-F238E27FC236}">
                  <a16:creationId xmlns:a16="http://schemas.microsoft.com/office/drawing/2014/main" id="{F7AC50C9-ABFA-0C18-6D3E-30D769FE1BFE}"/>
                </a:ext>
              </a:extLst>
            </p:cNvPr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4" name="Google Shape;1880;p65">
              <a:extLst>
                <a:ext uri="{FF2B5EF4-FFF2-40B4-BE49-F238E27FC236}">
                  <a16:creationId xmlns:a16="http://schemas.microsoft.com/office/drawing/2014/main" id="{C544B7D0-D487-0623-0746-1A744D64E273}"/>
                </a:ext>
              </a:extLst>
            </p:cNvPr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5" name="Google Shape;1881;p65">
              <a:extLst>
                <a:ext uri="{FF2B5EF4-FFF2-40B4-BE49-F238E27FC236}">
                  <a16:creationId xmlns:a16="http://schemas.microsoft.com/office/drawing/2014/main" id="{CDC64964-4CEE-04E8-A6EA-89D374AD9F68}"/>
                </a:ext>
              </a:extLst>
            </p:cNvPr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6" name="Google Shape;1882;p65">
              <a:extLst>
                <a:ext uri="{FF2B5EF4-FFF2-40B4-BE49-F238E27FC236}">
                  <a16:creationId xmlns:a16="http://schemas.microsoft.com/office/drawing/2014/main" id="{6D571F1D-12A8-9F03-5CB8-A5174B77580D}"/>
                </a:ext>
              </a:extLst>
            </p:cNvPr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7" name="Google Shape;1883;p65">
              <a:extLst>
                <a:ext uri="{FF2B5EF4-FFF2-40B4-BE49-F238E27FC236}">
                  <a16:creationId xmlns:a16="http://schemas.microsoft.com/office/drawing/2014/main" id="{AD8AA02D-B8E6-B965-75AB-9124058DD779}"/>
                </a:ext>
              </a:extLst>
            </p:cNvPr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8" name="Google Shape;1884;p65">
              <a:extLst>
                <a:ext uri="{FF2B5EF4-FFF2-40B4-BE49-F238E27FC236}">
                  <a16:creationId xmlns:a16="http://schemas.microsoft.com/office/drawing/2014/main" id="{F100A8FC-0068-8905-04E4-29BC2B324B5D}"/>
                </a:ext>
              </a:extLst>
            </p:cNvPr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9" name="Google Shape;1885;p65">
              <a:extLst>
                <a:ext uri="{FF2B5EF4-FFF2-40B4-BE49-F238E27FC236}">
                  <a16:creationId xmlns:a16="http://schemas.microsoft.com/office/drawing/2014/main" id="{83DF7C36-273C-638C-D5C4-824D905BCA64}"/>
                </a:ext>
              </a:extLst>
            </p:cNvPr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0" name="Google Shape;1886;p65">
              <a:extLst>
                <a:ext uri="{FF2B5EF4-FFF2-40B4-BE49-F238E27FC236}">
                  <a16:creationId xmlns:a16="http://schemas.microsoft.com/office/drawing/2014/main" id="{B65A392C-60EC-8891-B98D-8E51AF66BB2D}"/>
                </a:ext>
              </a:extLst>
            </p:cNvPr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1" name="Google Shape;1887;p65">
              <a:extLst>
                <a:ext uri="{FF2B5EF4-FFF2-40B4-BE49-F238E27FC236}">
                  <a16:creationId xmlns:a16="http://schemas.microsoft.com/office/drawing/2014/main" id="{7D15A916-7E2F-06C6-DA6B-EF6FC1439A35}"/>
                </a:ext>
              </a:extLst>
            </p:cNvPr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2" name="Google Shape;1888;p65">
              <a:extLst>
                <a:ext uri="{FF2B5EF4-FFF2-40B4-BE49-F238E27FC236}">
                  <a16:creationId xmlns:a16="http://schemas.microsoft.com/office/drawing/2014/main" id="{9F56EE4B-61C0-E76F-5087-7E741843BBA1}"/>
                </a:ext>
              </a:extLst>
            </p:cNvPr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3" name="Google Shape;1889;p65">
              <a:extLst>
                <a:ext uri="{FF2B5EF4-FFF2-40B4-BE49-F238E27FC236}">
                  <a16:creationId xmlns:a16="http://schemas.microsoft.com/office/drawing/2014/main" id="{865F352A-CFEF-24F0-01FC-8B6B39A12A83}"/>
                </a:ext>
              </a:extLst>
            </p:cNvPr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4" name="Google Shape;1890;p65">
              <a:extLst>
                <a:ext uri="{FF2B5EF4-FFF2-40B4-BE49-F238E27FC236}">
                  <a16:creationId xmlns:a16="http://schemas.microsoft.com/office/drawing/2014/main" id="{3F540726-33C0-D171-32E1-C27AB9AB794B}"/>
                </a:ext>
              </a:extLst>
            </p:cNvPr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5" name="Google Shape;1891;p65">
              <a:extLst>
                <a:ext uri="{FF2B5EF4-FFF2-40B4-BE49-F238E27FC236}">
                  <a16:creationId xmlns:a16="http://schemas.microsoft.com/office/drawing/2014/main" id="{E9181F14-F8A8-67C9-BC86-F5B496D5BE42}"/>
                </a:ext>
              </a:extLst>
            </p:cNvPr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6" name="Google Shape;1892;p65">
              <a:extLst>
                <a:ext uri="{FF2B5EF4-FFF2-40B4-BE49-F238E27FC236}">
                  <a16:creationId xmlns:a16="http://schemas.microsoft.com/office/drawing/2014/main" id="{AB948AB6-A458-7128-B82A-CCB634E0DB6A}"/>
                </a:ext>
              </a:extLst>
            </p:cNvPr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7" name="Google Shape;1893;p65">
              <a:extLst>
                <a:ext uri="{FF2B5EF4-FFF2-40B4-BE49-F238E27FC236}">
                  <a16:creationId xmlns:a16="http://schemas.microsoft.com/office/drawing/2014/main" id="{B3143623-2010-1725-CD25-35E6DCFE3AF7}"/>
                </a:ext>
              </a:extLst>
            </p:cNvPr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8" name="Google Shape;1894;p65">
              <a:extLst>
                <a:ext uri="{FF2B5EF4-FFF2-40B4-BE49-F238E27FC236}">
                  <a16:creationId xmlns:a16="http://schemas.microsoft.com/office/drawing/2014/main" id="{F9AEBF53-4261-AA35-C3A3-649360F7BB48}"/>
                </a:ext>
              </a:extLst>
            </p:cNvPr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9" name="Google Shape;1895;p65">
              <a:extLst>
                <a:ext uri="{FF2B5EF4-FFF2-40B4-BE49-F238E27FC236}">
                  <a16:creationId xmlns:a16="http://schemas.microsoft.com/office/drawing/2014/main" id="{D1C0A0B0-26A4-47A4-04CC-E47CA3D378DD}"/>
                </a:ext>
              </a:extLst>
            </p:cNvPr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0" name="Google Shape;1896;p65">
              <a:extLst>
                <a:ext uri="{FF2B5EF4-FFF2-40B4-BE49-F238E27FC236}">
                  <a16:creationId xmlns:a16="http://schemas.microsoft.com/office/drawing/2014/main" id="{987FDFB2-D4B5-2C3F-8E53-68062062367F}"/>
                </a:ext>
              </a:extLst>
            </p:cNvPr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1" name="Google Shape;1897;p65">
              <a:extLst>
                <a:ext uri="{FF2B5EF4-FFF2-40B4-BE49-F238E27FC236}">
                  <a16:creationId xmlns:a16="http://schemas.microsoft.com/office/drawing/2014/main" id="{E685FB36-EADF-034A-50E4-3213ACAC24C8}"/>
                </a:ext>
              </a:extLst>
            </p:cNvPr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2" name="Google Shape;1898;p65">
              <a:extLst>
                <a:ext uri="{FF2B5EF4-FFF2-40B4-BE49-F238E27FC236}">
                  <a16:creationId xmlns:a16="http://schemas.microsoft.com/office/drawing/2014/main" id="{08DD64CB-4F95-DC56-A610-B57EEAF2908A}"/>
                </a:ext>
              </a:extLst>
            </p:cNvPr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3" name="Google Shape;1899;p65">
              <a:extLst>
                <a:ext uri="{FF2B5EF4-FFF2-40B4-BE49-F238E27FC236}">
                  <a16:creationId xmlns:a16="http://schemas.microsoft.com/office/drawing/2014/main" id="{2A4A06D8-FC64-3D72-ED97-2D4BD63B821B}"/>
                </a:ext>
              </a:extLst>
            </p:cNvPr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4" name="Google Shape;1900;p65">
              <a:extLst>
                <a:ext uri="{FF2B5EF4-FFF2-40B4-BE49-F238E27FC236}">
                  <a16:creationId xmlns:a16="http://schemas.microsoft.com/office/drawing/2014/main" id="{92FE821D-354A-836F-C5CC-3E96B50831E7}"/>
                </a:ext>
              </a:extLst>
            </p:cNvPr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5" name="Google Shape;1901;p65">
              <a:extLst>
                <a:ext uri="{FF2B5EF4-FFF2-40B4-BE49-F238E27FC236}">
                  <a16:creationId xmlns:a16="http://schemas.microsoft.com/office/drawing/2014/main" id="{6C3A6E01-9CEC-84E0-024E-1BBCA70C4CD0}"/>
                </a:ext>
              </a:extLst>
            </p:cNvPr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6" name="Google Shape;1902;p65">
              <a:extLst>
                <a:ext uri="{FF2B5EF4-FFF2-40B4-BE49-F238E27FC236}">
                  <a16:creationId xmlns:a16="http://schemas.microsoft.com/office/drawing/2014/main" id="{8EC60226-33B5-A7A8-0622-466E73ADDD4A}"/>
                </a:ext>
              </a:extLst>
            </p:cNvPr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7" name="Google Shape;1903;p65">
              <a:extLst>
                <a:ext uri="{FF2B5EF4-FFF2-40B4-BE49-F238E27FC236}">
                  <a16:creationId xmlns:a16="http://schemas.microsoft.com/office/drawing/2014/main" id="{5C3F8854-673F-617B-5DC9-22829EF0B742}"/>
                </a:ext>
              </a:extLst>
            </p:cNvPr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8" name="Google Shape;1904;p65">
              <a:extLst>
                <a:ext uri="{FF2B5EF4-FFF2-40B4-BE49-F238E27FC236}">
                  <a16:creationId xmlns:a16="http://schemas.microsoft.com/office/drawing/2014/main" id="{F6B81779-825B-51F1-F65B-397F2CCAFB1E}"/>
                </a:ext>
              </a:extLst>
            </p:cNvPr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9" name="Google Shape;1905;p65">
              <a:extLst>
                <a:ext uri="{FF2B5EF4-FFF2-40B4-BE49-F238E27FC236}">
                  <a16:creationId xmlns:a16="http://schemas.microsoft.com/office/drawing/2014/main" id="{D43D0F18-5CD7-4B35-1C38-C073E355DA61}"/>
                </a:ext>
              </a:extLst>
            </p:cNvPr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0" name="Google Shape;1906;p65">
              <a:extLst>
                <a:ext uri="{FF2B5EF4-FFF2-40B4-BE49-F238E27FC236}">
                  <a16:creationId xmlns:a16="http://schemas.microsoft.com/office/drawing/2014/main" id="{4DFF9EBA-5885-1F60-CAC5-CD7FDCCEEFCD}"/>
                </a:ext>
              </a:extLst>
            </p:cNvPr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1" name="Google Shape;1907;p65">
              <a:extLst>
                <a:ext uri="{FF2B5EF4-FFF2-40B4-BE49-F238E27FC236}">
                  <a16:creationId xmlns:a16="http://schemas.microsoft.com/office/drawing/2014/main" id="{58BBE050-3701-BF4E-D63D-88BDF2891EC9}"/>
                </a:ext>
              </a:extLst>
            </p:cNvPr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2" name="Google Shape;1908;p65">
              <a:extLst>
                <a:ext uri="{FF2B5EF4-FFF2-40B4-BE49-F238E27FC236}">
                  <a16:creationId xmlns:a16="http://schemas.microsoft.com/office/drawing/2014/main" id="{21CEDCA8-131C-3EC1-59A0-12BB9EF09B54}"/>
                </a:ext>
              </a:extLst>
            </p:cNvPr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3" name="Google Shape;1909;p65">
              <a:extLst>
                <a:ext uri="{FF2B5EF4-FFF2-40B4-BE49-F238E27FC236}">
                  <a16:creationId xmlns:a16="http://schemas.microsoft.com/office/drawing/2014/main" id="{6BBC64E9-67D2-032E-C326-6E45B92B1543}"/>
                </a:ext>
              </a:extLst>
            </p:cNvPr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4" name="Google Shape;1910;p65">
              <a:extLst>
                <a:ext uri="{FF2B5EF4-FFF2-40B4-BE49-F238E27FC236}">
                  <a16:creationId xmlns:a16="http://schemas.microsoft.com/office/drawing/2014/main" id="{ED3AF8E0-DAB8-60E3-6F84-DC2377F0858A}"/>
                </a:ext>
              </a:extLst>
            </p:cNvPr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5" name="Google Shape;1911;p65">
              <a:extLst>
                <a:ext uri="{FF2B5EF4-FFF2-40B4-BE49-F238E27FC236}">
                  <a16:creationId xmlns:a16="http://schemas.microsoft.com/office/drawing/2014/main" id="{3BD5693D-B67E-9EB6-7F2E-4670E14CD4DB}"/>
                </a:ext>
              </a:extLst>
            </p:cNvPr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6" name="Google Shape;1912;p65">
              <a:extLst>
                <a:ext uri="{FF2B5EF4-FFF2-40B4-BE49-F238E27FC236}">
                  <a16:creationId xmlns:a16="http://schemas.microsoft.com/office/drawing/2014/main" id="{A92AA8C6-7643-564D-237D-AE63729C6198}"/>
                </a:ext>
              </a:extLst>
            </p:cNvPr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7" name="Google Shape;1913;p65">
              <a:extLst>
                <a:ext uri="{FF2B5EF4-FFF2-40B4-BE49-F238E27FC236}">
                  <a16:creationId xmlns:a16="http://schemas.microsoft.com/office/drawing/2014/main" id="{AD6D042A-DE1B-2D5F-E7B6-41114AE2A335}"/>
                </a:ext>
              </a:extLst>
            </p:cNvPr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8" name="Google Shape;1914;p65">
              <a:extLst>
                <a:ext uri="{FF2B5EF4-FFF2-40B4-BE49-F238E27FC236}">
                  <a16:creationId xmlns:a16="http://schemas.microsoft.com/office/drawing/2014/main" id="{872BF22F-167F-C26C-9AF1-52E3BCED1E66}"/>
                </a:ext>
              </a:extLst>
            </p:cNvPr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9" name="Google Shape;1915;p65">
              <a:extLst>
                <a:ext uri="{FF2B5EF4-FFF2-40B4-BE49-F238E27FC236}">
                  <a16:creationId xmlns:a16="http://schemas.microsoft.com/office/drawing/2014/main" id="{83289A30-290A-1684-C254-68B37BC554DE}"/>
                </a:ext>
              </a:extLst>
            </p:cNvPr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0" name="Google Shape;1916;p65">
              <a:extLst>
                <a:ext uri="{FF2B5EF4-FFF2-40B4-BE49-F238E27FC236}">
                  <a16:creationId xmlns:a16="http://schemas.microsoft.com/office/drawing/2014/main" id="{B83E3547-A457-3C8E-8DD5-64B60BFC53F2}"/>
                </a:ext>
              </a:extLst>
            </p:cNvPr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1" name="Google Shape;1917;p65">
              <a:extLst>
                <a:ext uri="{FF2B5EF4-FFF2-40B4-BE49-F238E27FC236}">
                  <a16:creationId xmlns:a16="http://schemas.microsoft.com/office/drawing/2014/main" id="{CC16C990-8220-B4C6-82D3-F841AE8C9197}"/>
                </a:ext>
              </a:extLst>
            </p:cNvPr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2" name="Google Shape;1918;p65">
              <a:extLst>
                <a:ext uri="{FF2B5EF4-FFF2-40B4-BE49-F238E27FC236}">
                  <a16:creationId xmlns:a16="http://schemas.microsoft.com/office/drawing/2014/main" id="{8312C5D1-6FEE-D28F-6745-FAF58463E23D}"/>
                </a:ext>
              </a:extLst>
            </p:cNvPr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3" name="Google Shape;1919;p65">
              <a:extLst>
                <a:ext uri="{FF2B5EF4-FFF2-40B4-BE49-F238E27FC236}">
                  <a16:creationId xmlns:a16="http://schemas.microsoft.com/office/drawing/2014/main" id="{2B8FB583-FD4F-E5D4-D945-C79F78852122}"/>
                </a:ext>
              </a:extLst>
            </p:cNvPr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4" name="Google Shape;1920;p65">
              <a:extLst>
                <a:ext uri="{FF2B5EF4-FFF2-40B4-BE49-F238E27FC236}">
                  <a16:creationId xmlns:a16="http://schemas.microsoft.com/office/drawing/2014/main" id="{3B4AD624-E3FD-478A-2C78-CE62D8BF3C63}"/>
                </a:ext>
              </a:extLst>
            </p:cNvPr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5" name="Google Shape;1921;p65">
              <a:extLst>
                <a:ext uri="{FF2B5EF4-FFF2-40B4-BE49-F238E27FC236}">
                  <a16:creationId xmlns:a16="http://schemas.microsoft.com/office/drawing/2014/main" id="{B92BF0E7-33DD-CB8B-DA50-FCC8BE52F890}"/>
                </a:ext>
              </a:extLst>
            </p:cNvPr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6" name="Google Shape;1922;p65">
              <a:extLst>
                <a:ext uri="{FF2B5EF4-FFF2-40B4-BE49-F238E27FC236}">
                  <a16:creationId xmlns:a16="http://schemas.microsoft.com/office/drawing/2014/main" id="{6CBC44B2-9B9F-5E22-4930-B1DDD79A6942}"/>
                </a:ext>
              </a:extLst>
            </p:cNvPr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7" name="Google Shape;1923;p65">
              <a:extLst>
                <a:ext uri="{FF2B5EF4-FFF2-40B4-BE49-F238E27FC236}">
                  <a16:creationId xmlns:a16="http://schemas.microsoft.com/office/drawing/2014/main" id="{2B79F215-DF2C-7EAC-9914-ADF5372DFFF9}"/>
                </a:ext>
              </a:extLst>
            </p:cNvPr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8" name="Google Shape;1924;p65">
              <a:extLst>
                <a:ext uri="{FF2B5EF4-FFF2-40B4-BE49-F238E27FC236}">
                  <a16:creationId xmlns:a16="http://schemas.microsoft.com/office/drawing/2014/main" id="{F80F6316-204B-8800-C18F-4E806566B5ED}"/>
                </a:ext>
              </a:extLst>
            </p:cNvPr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9" name="Google Shape;1925;p65">
              <a:extLst>
                <a:ext uri="{FF2B5EF4-FFF2-40B4-BE49-F238E27FC236}">
                  <a16:creationId xmlns:a16="http://schemas.microsoft.com/office/drawing/2014/main" id="{1CF0E792-2DB8-4519-E7DA-F7B5D3AFA62A}"/>
                </a:ext>
              </a:extLst>
            </p:cNvPr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0" name="Google Shape;1926;p65">
              <a:extLst>
                <a:ext uri="{FF2B5EF4-FFF2-40B4-BE49-F238E27FC236}">
                  <a16:creationId xmlns:a16="http://schemas.microsoft.com/office/drawing/2014/main" id="{085904A0-8182-8F58-E1E7-B61130EDC0D0}"/>
                </a:ext>
              </a:extLst>
            </p:cNvPr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1" name="Google Shape;1927;p65">
              <a:extLst>
                <a:ext uri="{FF2B5EF4-FFF2-40B4-BE49-F238E27FC236}">
                  <a16:creationId xmlns:a16="http://schemas.microsoft.com/office/drawing/2014/main" id="{AA921BAD-3FA9-72DB-018F-B349A42B8573}"/>
                </a:ext>
              </a:extLst>
            </p:cNvPr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2" name="Google Shape;1928;p65">
              <a:extLst>
                <a:ext uri="{FF2B5EF4-FFF2-40B4-BE49-F238E27FC236}">
                  <a16:creationId xmlns:a16="http://schemas.microsoft.com/office/drawing/2014/main" id="{1B2596F8-7FEA-B570-0FB7-E553CC2304A9}"/>
                </a:ext>
              </a:extLst>
            </p:cNvPr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3" name="Google Shape;1929;p65">
              <a:extLst>
                <a:ext uri="{FF2B5EF4-FFF2-40B4-BE49-F238E27FC236}">
                  <a16:creationId xmlns:a16="http://schemas.microsoft.com/office/drawing/2014/main" id="{6D67C3FB-4D81-38D0-E9E2-359F7C61E341}"/>
                </a:ext>
              </a:extLst>
            </p:cNvPr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4" name="Google Shape;1930;p65">
              <a:extLst>
                <a:ext uri="{FF2B5EF4-FFF2-40B4-BE49-F238E27FC236}">
                  <a16:creationId xmlns:a16="http://schemas.microsoft.com/office/drawing/2014/main" id="{9458C694-678F-E19A-8625-4312CE190157}"/>
                </a:ext>
              </a:extLst>
            </p:cNvPr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5" name="Google Shape;1931;p65">
              <a:extLst>
                <a:ext uri="{FF2B5EF4-FFF2-40B4-BE49-F238E27FC236}">
                  <a16:creationId xmlns:a16="http://schemas.microsoft.com/office/drawing/2014/main" id="{CA91B3AD-4A92-FE29-BB0A-5279A4A3D837}"/>
                </a:ext>
              </a:extLst>
            </p:cNvPr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6" name="Google Shape;1932;p65">
              <a:extLst>
                <a:ext uri="{FF2B5EF4-FFF2-40B4-BE49-F238E27FC236}">
                  <a16:creationId xmlns:a16="http://schemas.microsoft.com/office/drawing/2014/main" id="{F5DD7D3F-7803-12F9-E271-7279474877A5}"/>
                </a:ext>
              </a:extLst>
            </p:cNvPr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7" name="Google Shape;1933;p65">
              <a:extLst>
                <a:ext uri="{FF2B5EF4-FFF2-40B4-BE49-F238E27FC236}">
                  <a16:creationId xmlns:a16="http://schemas.microsoft.com/office/drawing/2014/main" id="{B339A660-9FC6-E2B1-EBCC-8FD57821AE88}"/>
                </a:ext>
              </a:extLst>
            </p:cNvPr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8" name="Google Shape;1934;p65">
              <a:extLst>
                <a:ext uri="{FF2B5EF4-FFF2-40B4-BE49-F238E27FC236}">
                  <a16:creationId xmlns:a16="http://schemas.microsoft.com/office/drawing/2014/main" id="{D44CF6D6-F4DA-A359-2265-9B414BB5D5AA}"/>
                </a:ext>
              </a:extLst>
            </p:cNvPr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9" name="Google Shape;1935;p65">
              <a:extLst>
                <a:ext uri="{FF2B5EF4-FFF2-40B4-BE49-F238E27FC236}">
                  <a16:creationId xmlns:a16="http://schemas.microsoft.com/office/drawing/2014/main" id="{6238CA10-E6D2-A8FE-D7A0-5E48320E114E}"/>
                </a:ext>
              </a:extLst>
            </p:cNvPr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0" name="Google Shape;1936;p65">
              <a:extLst>
                <a:ext uri="{FF2B5EF4-FFF2-40B4-BE49-F238E27FC236}">
                  <a16:creationId xmlns:a16="http://schemas.microsoft.com/office/drawing/2014/main" id="{983E9C18-2DCA-E446-02BD-67C1460947B6}"/>
                </a:ext>
              </a:extLst>
            </p:cNvPr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1" name="Google Shape;1937;p65">
              <a:extLst>
                <a:ext uri="{FF2B5EF4-FFF2-40B4-BE49-F238E27FC236}">
                  <a16:creationId xmlns:a16="http://schemas.microsoft.com/office/drawing/2014/main" id="{5EE9751B-18B5-4B5E-F9A9-D30F31A6D6B5}"/>
                </a:ext>
              </a:extLst>
            </p:cNvPr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2" name="Google Shape;1938;p65">
              <a:extLst>
                <a:ext uri="{FF2B5EF4-FFF2-40B4-BE49-F238E27FC236}">
                  <a16:creationId xmlns:a16="http://schemas.microsoft.com/office/drawing/2014/main" id="{45C07F42-6625-7382-D648-B53986F5A558}"/>
                </a:ext>
              </a:extLst>
            </p:cNvPr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3" name="Google Shape;1939;p65">
              <a:extLst>
                <a:ext uri="{FF2B5EF4-FFF2-40B4-BE49-F238E27FC236}">
                  <a16:creationId xmlns:a16="http://schemas.microsoft.com/office/drawing/2014/main" id="{D1BFC8B0-AA78-94E4-B70A-E98440F31CC2}"/>
                </a:ext>
              </a:extLst>
            </p:cNvPr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4" name="Google Shape;1940;p65">
              <a:extLst>
                <a:ext uri="{FF2B5EF4-FFF2-40B4-BE49-F238E27FC236}">
                  <a16:creationId xmlns:a16="http://schemas.microsoft.com/office/drawing/2014/main" id="{C7D12331-3EC4-9169-3871-AB909CEACB43}"/>
                </a:ext>
              </a:extLst>
            </p:cNvPr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5" name="Google Shape;1941;p65">
              <a:extLst>
                <a:ext uri="{FF2B5EF4-FFF2-40B4-BE49-F238E27FC236}">
                  <a16:creationId xmlns:a16="http://schemas.microsoft.com/office/drawing/2014/main" id="{FD4A784B-2525-5A14-AED9-ADA97E537894}"/>
                </a:ext>
              </a:extLst>
            </p:cNvPr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6" name="Google Shape;1942;p65">
              <a:extLst>
                <a:ext uri="{FF2B5EF4-FFF2-40B4-BE49-F238E27FC236}">
                  <a16:creationId xmlns:a16="http://schemas.microsoft.com/office/drawing/2014/main" id="{339FA0D2-3BB6-CC9C-C05D-3425DC5DC70A}"/>
                </a:ext>
              </a:extLst>
            </p:cNvPr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7" name="Google Shape;1943;p65">
              <a:extLst>
                <a:ext uri="{FF2B5EF4-FFF2-40B4-BE49-F238E27FC236}">
                  <a16:creationId xmlns:a16="http://schemas.microsoft.com/office/drawing/2014/main" id="{90C12E07-248B-FDB3-F527-F7A296E415C8}"/>
                </a:ext>
              </a:extLst>
            </p:cNvPr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8" name="Google Shape;1944;p65">
              <a:extLst>
                <a:ext uri="{FF2B5EF4-FFF2-40B4-BE49-F238E27FC236}">
                  <a16:creationId xmlns:a16="http://schemas.microsoft.com/office/drawing/2014/main" id="{E3DC9D72-84BB-917E-2FDB-17322C163A7F}"/>
                </a:ext>
              </a:extLst>
            </p:cNvPr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9" name="Google Shape;1945;p65">
              <a:extLst>
                <a:ext uri="{FF2B5EF4-FFF2-40B4-BE49-F238E27FC236}">
                  <a16:creationId xmlns:a16="http://schemas.microsoft.com/office/drawing/2014/main" id="{9C80CD7F-70D0-B39A-4CEB-932171D58010}"/>
                </a:ext>
              </a:extLst>
            </p:cNvPr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0" name="Google Shape;1946;p65">
              <a:extLst>
                <a:ext uri="{FF2B5EF4-FFF2-40B4-BE49-F238E27FC236}">
                  <a16:creationId xmlns:a16="http://schemas.microsoft.com/office/drawing/2014/main" id="{2EF0E554-5B0D-0097-D47F-1CAFEC5CD667}"/>
                </a:ext>
              </a:extLst>
            </p:cNvPr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1" name="Google Shape;1947;p65">
              <a:extLst>
                <a:ext uri="{FF2B5EF4-FFF2-40B4-BE49-F238E27FC236}">
                  <a16:creationId xmlns:a16="http://schemas.microsoft.com/office/drawing/2014/main" id="{85BA4D44-8CAF-96CF-4A54-B60DF27E9BA2}"/>
                </a:ext>
              </a:extLst>
            </p:cNvPr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2" name="Google Shape;1948;p65">
              <a:extLst>
                <a:ext uri="{FF2B5EF4-FFF2-40B4-BE49-F238E27FC236}">
                  <a16:creationId xmlns:a16="http://schemas.microsoft.com/office/drawing/2014/main" id="{5F209B9F-DB19-5A31-1B4A-DE617D1B6C9D}"/>
                </a:ext>
              </a:extLst>
            </p:cNvPr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3" name="Google Shape;1949;p65">
              <a:extLst>
                <a:ext uri="{FF2B5EF4-FFF2-40B4-BE49-F238E27FC236}">
                  <a16:creationId xmlns:a16="http://schemas.microsoft.com/office/drawing/2014/main" id="{77D7DFA5-73C4-027A-9FCB-E4028156C730}"/>
                </a:ext>
              </a:extLst>
            </p:cNvPr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4" name="Google Shape;1950;p65">
              <a:extLst>
                <a:ext uri="{FF2B5EF4-FFF2-40B4-BE49-F238E27FC236}">
                  <a16:creationId xmlns:a16="http://schemas.microsoft.com/office/drawing/2014/main" id="{BC0B43DD-413F-E218-A3CC-07AF58F3AEFE}"/>
                </a:ext>
              </a:extLst>
            </p:cNvPr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5" name="Google Shape;1951;p65">
              <a:extLst>
                <a:ext uri="{FF2B5EF4-FFF2-40B4-BE49-F238E27FC236}">
                  <a16:creationId xmlns:a16="http://schemas.microsoft.com/office/drawing/2014/main" id="{D3753694-3915-2D57-078D-6F2EF162C3BD}"/>
                </a:ext>
              </a:extLst>
            </p:cNvPr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6" name="Google Shape;1952;p65">
              <a:extLst>
                <a:ext uri="{FF2B5EF4-FFF2-40B4-BE49-F238E27FC236}">
                  <a16:creationId xmlns:a16="http://schemas.microsoft.com/office/drawing/2014/main" id="{5635759D-46F7-BBB3-7961-774271F5A12B}"/>
                </a:ext>
              </a:extLst>
            </p:cNvPr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7" name="Google Shape;1953;p65">
              <a:extLst>
                <a:ext uri="{FF2B5EF4-FFF2-40B4-BE49-F238E27FC236}">
                  <a16:creationId xmlns:a16="http://schemas.microsoft.com/office/drawing/2014/main" id="{9D56A5C8-9149-2D5F-440D-732D25EB7C24}"/>
                </a:ext>
              </a:extLst>
            </p:cNvPr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8" name="Google Shape;1954;p65">
              <a:extLst>
                <a:ext uri="{FF2B5EF4-FFF2-40B4-BE49-F238E27FC236}">
                  <a16:creationId xmlns:a16="http://schemas.microsoft.com/office/drawing/2014/main" id="{7623FD1B-1274-B383-4F03-BD9574D8352D}"/>
                </a:ext>
              </a:extLst>
            </p:cNvPr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9" name="Google Shape;1955;p65">
              <a:extLst>
                <a:ext uri="{FF2B5EF4-FFF2-40B4-BE49-F238E27FC236}">
                  <a16:creationId xmlns:a16="http://schemas.microsoft.com/office/drawing/2014/main" id="{F7FBD9A3-6E55-9902-6034-4594DFE759A2}"/>
                </a:ext>
              </a:extLst>
            </p:cNvPr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0" name="Google Shape;1956;p65">
              <a:extLst>
                <a:ext uri="{FF2B5EF4-FFF2-40B4-BE49-F238E27FC236}">
                  <a16:creationId xmlns:a16="http://schemas.microsoft.com/office/drawing/2014/main" id="{DA277391-A66A-1755-42EF-E7A958D14AF1}"/>
                </a:ext>
              </a:extLst>
            </p:cNvPr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1" name="Google Shape;1957;p65">
              <a:extLst>
                <a:ext uri="{FF2B5EF4-FFF2-40B4-BE49-F238E27FC236}">
                  <a16:creationId xmlns:a16="http://schemas.microsoft.com/office/drawing/2014/main" id="{1886D45C-8AD4-8E53-1919-5FAB93203E60}"/>
                </a:ext>
              </a:extLst>
            </p:cNvPr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2" name="Google Shape;1958;p65">
              <a:extLst>
                <a:ext uri="{FF2B5EF4-FFF2-40B4-BE49-F238E27FC236}">
                  <a16:creationId xmlns:a16="http://schemas.microsoft.com/office/drawing/2014/main" id="{AD0B5C06-05CF-0807-8F6B-DF1B89CAAD4A}"/>
                </a:ext>
              </a:extLst>
            </p:cNvPr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3" name="Google Shape;1959;p65">
              <a:extLst>
                <a:ext uri="{FF2B5EF4-FFF2-40B4-BE49-F238E27FC236}">
                  <a16:creationId xmlns:a16="http://schemas.microsoft.com/office/drawing/2014/main" id="{3F254BA3-AACF-2EB4-C85D-CEDD7957FBEC}"/>
                </a:ext>
              </a:extLst>
            </p:cNvPr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4" name="Google Shape;1960;p65">
              <a:extLst>
                <a:ext uri="{FF2B5EF4-FFF2-40B4-BE49-F238E27FC236}">
                  <a16:creationId xmlns:a16="http://schemas.microsoft.com/office/drawing/2014/main" id="{855871AE-1CB0-D2EE-4BA1-B21F7E1C6DF0}"/>
                </a:ext>
              </a:extLst>
            </p:cNvPr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5" name="Google Shape;1961;p65">
              <a:extLst>
                <a:ext uri="{FF2B5EF4-FFF2-40B4-BE49-F238E27FC236}">
                  <a16:creationId xmlns:a16="http://schemas.microsoft.com/office/drawing/2014/main" id="{7DC32971-88A2-7643-159D-E40434123E5C}"/>
                </a:ext>
              </a:extLst>
            </p:cNvPr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6" name="Google Shape;1962;p65">
              <a:extLst>
                <a:ext uri="{FF2B5EF4-FFF2-40B4-BE49-F238E27FC236}">
                  <a16:creationId xmlns:a16="http://schemas.microsoft.com/office/drawing/2014/main" id="{29C438B5-2EE0-6CCF-D234-02FBC5898B4D}"/>
                </a:ext>
              </a:extLst>
            </p:cNvPr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7" name="Google Shape;1963;p65">
              <a:extLst>
                <a:ext uri="{FF2B5EF4-FFF2-40B4-BE49-F238E27FC236}">
                  <a16:creationId xmlns:a16="http://schemas.microsoft.com/office/drawing/2014/main" id="{16019FFE-B94F-92D1-B21C-52F07EA63379}"/>
                </a:ext>
              </a:extLst>
            </p:cNvPr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8" name="Google Shape;1964;p65">
              <a:extLst>
                <a:ext uri="{FF2B5EF4-FFF2-40B4-BE49-F238E27FC236}">
                  <a16:creationId xmlns:a16="http://schemas.microsoft.com/office/drawing/2014/main" id="{B19B21F1-00F4-1422-0C00-64A894964A23}"/>
                </a:ext>
              </a:extLst>
            </p:cNvPr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9" name="Google Shape;1965;p65">
              <a:extLst>
                <a:ext uri="{FF2B5EF4-FFF2-40B4-BE49-F238E27FC236}">
                  <a16:creationId xmlns:a16="http://schemas.microsoft.com/office/drawing/2014/main" id="{CC1F79F3-E728-7096-F27C-5CDBA8BD5173}"/>
                </a:ext>
              </a:extLst>
            </p:cNvPr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0" name="Google Shape;1966;p65">
              <a:extLst>
                <a:ext uri="{FF2B5EF4-FFF2-40B4-BE49-F238E27FC236}">
                  <a16:creationId xmlns:a16="http://schemas.microsoft.com/office/drawing/2014/main" id="{1E94C0F5-0AA2-D088-69C8-D6F190E1CC8C}"/>
                </a:ext>
              </a:extLst>
            </p:cNvPr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1" name="Google Shape;1967;p65">
              <a:extLst>
                <a:ext uri="{FF2B5EF4-FFF2-40B4-BE49-F238E27FC236}">
                  <a16:creationId xmlns:a16="http://schemas.microsoft.com/office/drawing/2014/main" id="{596080EB-5627-C88E-7E0D-10963D5971B6}"/>
                </a:ext>
              </a:extLst>
            </p:cNvPr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2" name="Google Shape;1968;p65">
              <a:extLst>
                <a:ext uri="{FF2B5EF4-FFF2-40B4-BE49-F238E27FC236}">
                  <a16:creationId xmlns:a16="http://schemas.microsoft.com/office/drawing/2014/main" id="{847CFAEB-A73A-99EA-41A0-0204510C920F}"/>
                </a:ext>
              </a:extLst>
            </p:cNvPr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3" name="Google Shape;1969;p65">
              <a:extLst>
                <a:ext uri="{FF2B5EF4-FFF2-40B4-BE49-F238E27FC236}">
                  <a16:creationId xmlns:a16="http://schemas.microsoft.com/office/drawing/2014/main" id="{5256F5FC-6347-1E9A-6E37-B98806522CEA}"/>
                </a:ext>
              </a:extLst>
            </p:cNvPr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4" name="Google Shape;1970;p65">
              <a:extLst>
                <a:ext uri="{FF2B5EF4-FFF2-40B4-BE49-F238E27FC236}">
                  <a16:creationId xmlns:a16="http://schemas.microsoft.com/office/drawing/2014/main" id="{8E6F32D1-97DE-1D5E-0552-00EC1AED526F}"/>
                </a:ext>
              </a:extLst>
            </p:cNvPr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5" name="Google Shape;1971;p65">
              <a:extLst>
                <a:ext uri="{FF2B5EF4-FFF2-40B4-BE49-F238E27FC236}">
                  <a16:creationId xmlns:a16="http://schemas.microsoft.com/office/drawing/2014/main" id="{A5EF96B5-C7CB-4FD5-4372-71CAF594D751}"/>
                </a:ext>
              </a:extLst>
            </p:cNvPr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6" name="Google Shape;1972;p65">
              <a:extLst>
                <a:ext uri="{FF2B5EF4-FFF2-40B4-BE49-F238E27FC236}">
                  <a16:creationId xmlns:a16="http://schemas.microsoft.com/office/drawing/2014/main" id="{B4A694F4-BB31-0377-72C5-B5E418F03B24}"/>
                </a:ext>
              </a:extLst>
            </p:cNvPr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7" name="Google Shape;1973;p65">
              <a:extLst>
                <a:ext uri="{FF2B5EF4-FFF2-40B4-BE49-F238E27FC236}">
                  <a16:creationId xmlns:a16="http://schemas.microsoft.com/office/drawing/2014/main" id="{FB234FBF-2E02-1C9A-E843-0DA22089EF71}"/>
                </a:ext>
              </a:extLst>
            </p:cNvPr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8" name="Google Shape;1974;p65">
              <a:extLst>
                <a:ext uri="{FF2B5EF4-FFF2-40B4-BE49-F238E27FC236}">
                  <a16:creationId xmlns:a16="http://schemas.microsoft.com/office/drawing/2014/main" id="{CE6A7EE6-7A53-4AC9-41A9-F33FF8DFC87F}"/>
                </a:ext>
              </a:extLst>
            </p:cNvPr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9" name="Google Shape;1975;p65">
              <a:extLst>
                <a:ext uri="{FF2B5EF4-FFF2-40B4-BE49-F238E27FC236}">
                  <a16:creationId xmlns:a16="http://schemas.microsoft.com/office/drawing/2014/main" id="{B34553B0-EF46-41D5-D105-D1F56AD1AA34}"/>
                </a:ext>
              </a:extLst>
            </p:cNvPr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0" name="Google Shape;1976;p65">
              <a:extLst>
                <a:ext uri="{FF2B5EF4-FFF2-40B4-BE49-F238E27FC236}">
                  <a16:creationId xmlns:a16="http://schemas.microsoft.com/office/drawing/2014/main" id="{647EEA70-F4D6-1548-9312-E297710318DD}"/>
                </a:ext>
              </a:extLst>
            </p:cNvPr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1" name="Google Shape;1977;p65">
              <a:extLst>
                <a:ext uri="{FF2B5EF4-FFF2-40B4-BE49-F238E27FC236}">
                  <a16:creationId xmlns:a16="http://schemas.microsoft.com/office/drawing/2014/main" id="{5A6A442E-7187-5564-7F8C-8983D39F4342}"/>
                </a:ext>
              </a:extLst>
            </p:cNvPr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2" name="Google Shape;1978;p65">
              <a:extLst>
                <a:ext uri="{FF2B5EF4-FFF2-40B4-BE49-F238E27FC236}">
                  <a16:creationId xmlns:a16="http://schemas.microsoft.com/office/drawing/2014/main" id="{756737B5-71B4-1B7E-D7A9-A05EA1CCD6B5}"/>
                </a:ext>
              </a:extLst>
            </p:cNvPr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3" name="Google Shape;1979;p65">
              <a:extLst>
                <a:ext uri="{FF2B5EF4-FFF2-40B4-BE49-F238E27FC236}">
                  <a16:creationId xmlns:a16="http://schemas.microsoft.com/office/drawing/2014/main" id="{5FFE8BDF-6B61-13E6-BC19-E634533B1886}"/>
                </a:ext>
              </a:extLst>
            </p:cNvPr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4" name="Google Shape;1980;p65">
              <a:extLst>
                <a:ext uri="{FF2B5EF4-FFF2-40B4-BE49-F238E27FC236}">
                  <a16:creationId xmlns:a16="http://schemas.microsoft.com/office/drawing/2014/main" id="{962D6CE8-0E09-9F41-9939-EF5F564E9F30}"/>
                </a:ext>
              </a:extLst>
            </p:cNvPr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5" name="Google Shape;1981;p65">
              <a:extLst>
                <a:ext uri="{FF2B5EF4-FFF2-40B4-BE49-F238E27FC236}">
                  <a16:creationId xmlns:a16="http://schemas.microsoft.com/office/drawing/2014/main" id="{9349B6EF-79EF-9269-A9D3-438AB3D927ED}"/>
                </a:ext>
              </a:extLst>
            </p:cNvPr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6" name="Google Shape;1982;p65">
              <a:extLst>
                <a:ext uri="{FF2B5EF4-FFF2-40B4-BE49-F238E27FC236}">
                  <a16:creationId xmlns:a16="http://schemas.microsoft.com/office/drawing/2014/main" id="{1D3B089F-30E8-68B6-260D-38B2E613EE4A}"/>
                </a:ext>
              </a:extLst>
            </p:cNvPr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7" name="Google Shape;1983;p65">
              <a:extLst>
                <a:ext uri="{FF2B5EF4-FFF2-40B4-BE49-F238E27FC236}">
                  <a16:creationId xmlns:a16="http://schemas.microsoft.com/office/drawing/2014/main" id="{5A1F0C2F-A12E-3AD6-E706-036E65F85B7E}"/>
                </a:ext>
              </a:extLst>
            </p:cNvPr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8" name="Google Shape;1984;p65">
              <a:extLst>
                <a:ext uri="{FF2B5EF4-FFF2-40B4-BE49-F238E27FC236}">
                  <a16:creationId xmlns:a16="http://schemas.microsoft.com/office/drawing/2014/main" id="{4FA61C3A-AD30-2C58-C173-8E8D2CFE842E}"/>
                </a:ext>
              </a:extLst>
            </p:cNvPr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9" name="Google Shape;1985;p65">
              <a:extLst>
                <a:ext uri="{FF2B5EF4-FFF2-40B4-BE49-F238E27FC236}">
                  <a16:creationId xmlns:a16="http://schemas.microsoft.com/office/drawing/2014/main" id="{F3571979-C5EB-F524-5EF8-1478082A9F79}"/>
                </a:ext>
              </a:extLst>
            </p:cNvPr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0" name="Google Shape;1986;p65">
              <a:extLst>
                <a:ext uri="{FF2B5EF4-FFF2-40B4-BE49-F238E27FC236}">
                  <a16:creationId xmlns:a16="http://schemas.microsoft.com/office/drawing/2014/main" id="{881412B1-7A79-8D61-DFBA-AB8A37F5BE61}"/>
                </a:ext>
              </a:extLst>
            </p:cNvPr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1" name="Google Shape;1987;p65">
              <a:extLst>
                <a:ext uri="{FF2B5EF4-FFF2-40B4-BE49-F238E27FC236}">
                  <a16:creationId xmlns:a16="http://schemas.microsoft.com/office/drawing/2014/main" id="{B0A599BF-5A9B-DCC0-BF00-E2203BEE6510}"/>
                </a:ext>
              </a:extLst>
            </p:cNvPr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2" name="Google Shape;1988;p65">
              <a:extLst>
                <a:ext uri="{FF2B5EF4-FFF2-40B4-BE49-F238E27FC236}">
                  <a16:creationId xmlns:a16="http://schemas.microsoft.com/office/drawing/2014/main" id="{48EDF8A3-B5A7-9642-4E3A-74B3BA4BF294}"/>
                </a:ext>
              </a:extLst>
            </p:cNvPr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3" name="Google Shape;1989;p65">
              <a:extLst>
                <a:ext uri="{FF2B5EF4-FFF2-40B4-BE49-F238E27FC236}">
                  <a16:creationId xmlns:a16="http://schemas.microsoft.com/office/drawing/2014/main" id="{1353CE09-2500-629A-CE2D-AE7F36F7513F}"/>
                </a:ext>
              </a:extLst>
            </p:cNvPr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4" name="Google Shape;1990;p65">
              <a:extLst>
                <a:ext uri="{FF2B5EF4-FFF2-40B4-BE49-F238E27FC236}">
                  <a16:creationId xmlns:a16="http://schemas.microsoft.com/office/drawing/2014/main" id="{EEB3F483-4FD9-D470-CA20-B02CDB0DDA2D}"/>
                </a:ext>
              </a:extLst>
            </p:cNvPr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5" name="Google Shape;1991;p65">
              <a:extLst>
                <a:ext uri="{FF2B5EF4-FFF2-40B4-BE49-F238E27FC236}">
                  <a16:creationId xmlns:a16="http://schemas.microsoft.com/office/drawing/2014/main" id="{A44F401B-C4D8-64CA-1716-AAF8A21CE180}"/>
                </a:ext>
              </a:extLst>
            </p:cNvPr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6" name="Google Shape;1992;p65">
              <a:extLst>
                <a:ext uri="{FF2B5EF4-FFF2-40B4-BE49-F238E27FC236}">
                  <a16:creationId xmlns:a16="http://schemas.microsoft.com/office/drawing/2014/main" id="{36823457-6943-B2A2-AE7B-67FB274384B5}"/>
                </a:ext>
              </a:extLst>
            </p:cNvPr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7" name="Google Shape;1993;p65">
              <a:extLst>
                <a:ext uri="{FF2B5EF4-FFF2-40B4-BE49-F238E27FC236}">
                  <a16:creationId xmlns:a16="http://schemas.microsoft.com/office/drawing/2014/main" id="{70D02977-2C96-D472-4E8C-46508EC3B9E8}"/>
                </a:ext>
              </a:extLst>
            </p:cNvPr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8" name="Google Shape;1994;p65">
              <a:extLst>
                <a:ext uri="{FF2B5EF4-FFF2-40B4-BE49-F238E27FC236}">
                  <a16:creationId xmlns:a16="http://schemas.microsoft.com/office/drawing/2014/main" id="{F273557E-E3D7-3C2E-11B4-F9B8E875B013}"/>
                </a:ext>
              </a:extLst>
            </p:cNvPr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9" name="Google Shape;1995;p65">
              <a:extLst>
                <a:ext uri="{FF2B5EF4-FFF2-40B4-BE49-F238E27FC236}">
                  <a16:creationId xmlns:a16="http://schemas.microsoft.com/office/drawing/2014/main" id="{E437D7D9-D8E7-57BB-DAC8-9519E5150348}"/>
                </a:ext>
              </a:extLst>
            </p:cNvPr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0" name="Google Shape;1996;p65">
              <a:extLst>
                <a:ext uri="{FF2B5EF4-FFF2-40B4-BE49-F238E27FC236}">
                  <a16:creationId xmlns:a16="http://schemas.microsoft.com/office/drawing/2014/main" id="{C1CF284C-94F6-B6AF-8762-5B9CE1785BC0}"/>
                </a:ext>
              </a:extLst>
            </p:cNvPr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1" name="Google Shape;1997;p65">
              <a:extLst>
                <a:ext uri="{FF2B5EF4-FFF2-40B4-BE49-F238E27FC236}">
                  <a16:creationId xmlns:a16="http://schemas.microsoft.com/office/drawing/2014/main" id="{B75C91A2-0EF7-5D1B-6372-0CEB3DB24BA9}"/>
                </a:ext>
              </a:extLst>
            </p:cNvPr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2" name="Google Shape;1998;p65">
              <a:extLst>
                <a:ext uri="{FF2B5EF4-FFF2-40B4-BE49-F238E27FC236}">
                  <a16:creationId xmlns:a16="http://schemas.microsoft.com/office/drawing/2014/main" id="{0E05F4F0-7585-9D6F-EDEE-8E940208738B}"/>
                </a:ext>
              </a:extLst>
            </p:cNvPr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3" name="Google Shape;1999;p65">
              <a:extLst>
                <a:ext uri="{FF2B5EF4-FFF2-40B4-BE49-F238E27FC236}">
                  <a16:creationId xmlns:a16="http://schemas.microsoft.com/office/drawing/2014/main" id="{F0B4366F-DD15-84B9-5A8D-DE832FFE458D}"/>
                </a:ext>
              </a:extLst>
            </p:cNvPr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4" name="Google Shape;2000;p65">
              <a:extLst>
                <a:ext uri="{FF2B5EF4-FFF2-40B4-BE49-F238E27FC236}">
                  <a16:creationId xmlns:a16="http://schemas.microsoft.com/office/drawing/2014/main" id="{62AD3040-AAEF-EF92-4AAB-33BAE57C084F}"/>
                </a:ext>
              </a:extLst>
            </p:cNvPr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5" name="Google Shape;2001;p65">
              <a:extLst>
                <a:ext uri="{FF2B5EF4-FFF2-40B4-BE49-F238E27FC236}">
                  <a16:creationId xmlns:a16="http://schemas.microsoft.com/office/drawing/2014/main" id="{608C09E1-3AE6-BA63-7EE5-BB307D010E97}"/>
                </a:ext>
              </a:extLst>
            </p:cNvPr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6" name="Google Shape;2002;p65">
              <a:extLst>
                <a:ext uri="{FF2B5EF4-FFF2-40B4-BE49-F238E27FC236}">
                  <a16:creationId xmlns:a16="http://schemas.microsoft.com/office/drawing/2014/main" id="{6BE58BDE-C59C-2C11-6C40-D99EEA8ACC98}"/>
                </a:ext>
              </a:extLst>
            </p:cNvPr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7" name="Google Shape;2003;p65">
              <a:extLst>
                <a:ext uri="{FF2B5EF4-FFF2-40B4-BE49-F238E27FC236}">
                  <a16:creationId xmlns:a16="http://schemas.microsoft.com/office/drawing/2014/main" id="{9958955E-20EA-E4F8-2D8B-F24E177F3141}"/>
                </a:ext>
              </a:extLst>
            </p:cNvPr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8" name="Google Shape;2004;p65">
              <a:extLst>
                <a:ext uri="{FF2B5EF4-FFF2-40B4-BE49-F238E27FC236}">
                  <a16:creationId xmlns:a16="http://schemas.microsoft.com/office/drawing/2014/main" id="{0102BE0A-3454-366B-B68A-B81CAEC84B19}"/>
                </a:ext>
              </a:extLst>
            </p:cNvPr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9" name="Google Shape;2005;p65">
              <a:extLst>
                <a:ext uri="{FF2B5EF4-FFF2-40B4-BE49-F238E27FC236}">
                  <a16:creationId xmlns:a16="http://schemas.microsoft.com/office/drawing/2014/main" id="{C562725E-6F1A-5D12-79DF-85D885B1E595}"/>
                </a:ext>
              </a:extLst>
            </p:cNvPr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0" name="Google Shape;2006;p65">
              <a:extLst>
                <a:ext uri="{FF2B5EF4-FFF2-40B4-BE49-F238E27FC236}">
                  <a16:creationId xmlns:a16="http://schemas.microsoft.com/office/drawing/2014/main" id="{B571023C-D27E-E17C-D254-C3ED7270DE43}"/>
                </a:ext>
              </a:extLst>
            </p:cNvPr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1" name="Google Shape;2007;p65">
              <a:extLst>
                <a:ext uri="{FF2B5EF4-FFF2-40B4-BE49-F238E27FC236}">
                  <a16:creationId xmlns:a16="http://schemas.microsoft.com/office/drawing/2014/main" id="{A1A5667C-ED32-7E64-731C-0A1CD5AA37E7}"/>
                </a:ext>
              </a:extLst>
            </p:cNvPr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2" name="Google Shape;2008;p65">
              <a:extLst>
                <a:ext uri="{FF2B5EF4-FFF2-40B4-BE49-F238E27FC236}">
                  <a16:creationId xmlns:a16="http://schemas.microsoft.com/office/drawing/2014/main" id="{11FFCF38-D567-6477-B8A6-64420FEDBBB4}"/>
                </a:ext>
              </a:extLst>
            </p:cNvPr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3" name="Google Shape;2009;p65">
              <a:extLst>
                <a:ext uri="{FF2B5EF4-FFF2-40B4-BE49-F238E27FC236}">
                  <a16:creationId xmlns:a16="http://schemas.microsoft.com/office/drawing/2014/main" id="{0B505DE7-643D-E861-98F2-15562FDA1DCC}"/>
                </a:ext>
              </a:extLst>
            </p:cNvPr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4" name="Google Shape;2010;p65">
              <a:extLst>
                <a:ext uri="{FF2B5EF4-FFF2-40B4-BE49-F238E27FC236}">
                  <a16:creationId xmlns:a16="http://schemas.microsoft.com/office/drawing/2014/main" id="{FAD35F0F-86A7-50E2-11BB-351BC961D1F2}"/>
                </a:ext>
              </a:extLst>
            </p:cNvPr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5" name="Google Shape;2011;p65">
              <a:extLst>
                <a:ext uri="{FF2B5EF4-FFF2-40B4-BE49-F238E27FC236}">
                  <a16:creationId xmlns:a16="http://schemas.microsoft.com/office/drawing/2014/main" id="{36A16200-91B3-E78D-CBB4-E95CAAA9E3E7}"/>
                </a:ext>
              </a:extLst>
            </p:cNvPr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6" name="Google Shape;2012;p65">
              <a:extLst>
                <a:ext uri="{FF2B5EF4-FFF2-40B4-BE49-F238E27FC236}">
                  <a16:creationId xmlns:a16="http://schemas.microsoft.com/office/drawing/2014/main" id="{4B9B51D6-948C-A67A-C362-18F65F04A5B4}"/>
                </a:ext>
              </a:extLst>
            </p:cNvPr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7" name="Google Shape;2013;p65">
              <a:extLst>
                <a:ext uri="{FF2B5EF4-FFF2-40B4-BE49-F238E27FC236}">
                  <a16:creationId xmlns:a16="http://schemas.microsoft.com/office/drawing/2014/main" id="{FCF56E51-8B75-6951-A298-8666DE25BC5E}"/>
                </a:ext>
              </a:extLst>
            </p:cNvPr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8" name="Google Shape;2014;p65">
              <a:extLst>
                <a:ext uri="{FF2B5EF4-FFF2-40B4-BE49-F238E27FC236}">
                  <a16:creationId xmlns:a16="http://schemas.microsoft.com/office/drawing/2014/main" id="{734287D7-4AB2-DFF6-427B-0AD6C18ECA5A}"/>
                </a:ext>
              </a:extLst>
            </p:cNvPr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9" name="Google Shape;2015;p65">
              <a:extLst>
                <a:ext uri="{FF2B5EF4-FFF2-40B4-BE49-F238E27FC236}">
                  <a16:creationId xmlns:a16="http://schemas.microsoft.com/office/drawing/2014/main" id="{D6C5BE3B-2FD1-D7D9-845F-E6A3A1A96662}"/>
                </a:ext>
              </a:extLst>
            </p:cNvPr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0" name="Google Shape;2016;p65">
              <a:extLst>
                <a:ext uri="{FF2B5EF4-FFF2-40B4-BE49-F238E27FC236}">
                  <a16:creationId xmlns:a16="http://schemas.microsoft.com/office/drawing/2014/main" id="{A12C00BF-997B-D1B1-A7F1-B6672AAF71A7}"/>
                </a:ext>
              </a:extLst>
            </p:cNvPr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1" name="Google Shape;2017;p65">
              <a:extLst>
                <a:ext uri="{FF2B5EF4-FFF2-40B4-BE49-F238E27FC236}">
                  <a16:creationId xmlns:a16="http://schemas.microsoft.com/office/drawing/2014/main" id="{F3654B89-F003-B7D0-8632-05AD4995FE64}"/>
                </a:ext>
              </a:extLst>
            </p:cNvPr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2" name="Google Shape;2018;p65">
              <a:extLst>
                <a:ext uri="{FF2B5EF4-FFF2-40B4-BE49-F238E27FC236}">
                  <a16:creationId xmlns:a16="http://schemas.microsoft.com/office/drawing/2014/main" id="{0263DFD4-94AC-02C9-DC78-D403947ED80A}"/>
                </a:ext>
              </a:extLst>
            </p:cNvPr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3" name="Google Shape;2019;p65">
              <a:extLst>
                <a:ext uri="{FF2B5EF4-FFF2-40B4-BE49-F238E27FC236}">
                  <a16:creationId xmlns:a16="http://schemas.microsoft.com/office/drawing/2014/main" id="{14FFF994-0D74-1674-A5ED-4BB06C45F062}"/>
                </a:ext>
              </a:extLst>
            </p:cNvPr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4" name="Google Shape;2020;p65">
              <a:extLst>
                <a:ext uri="{FF2B5EF4-FFF2-40B4-BE49-F238E27FC236}">
                  <a16:creationId xmlns:a16="http://schemas.microsoft.com/office/drawing/2014/main" id="{0B9A27B9-BF73-2B2D-75CF-D38655FE1BCD}"/>
                </a:ext>
              </a:extLst>
            </p:cNvPr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5" name="Google Shape;2021;p65">
              <a:extLst>
                <a:ext uri="{FF2B5EF4-FFF2-40B4-BE49-F238E27FC236}">
                  <a16:creationId xmlns:a16="http://schemas.microsoft.com/office/drawing/2014/main" id="{5B93CDC9-7562-4F50-B5AC-08518B2FA6A8}"/>
                </a:ext>
              </a:extLst>
            </p:cNvPr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6" name="Google Shape;2022;p65">
              <a:extLst>
                <a:ext uri="{FF2B5EF4-FFF2-40B4-BE49-F238E27FC236}">
                  <a16:creationId xmlns:a16="http://schemas.microsoft.com/office/drawing/2014/main" id="{58470B20-3DCA-630E-B2E2-62EF72B92686}"/>
                </a:ext>
              </a:extLst>
            </p:cNvPr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7" name="Google Shape;2023;p65">
              <a:extLst>
                <a:ext uri="{FF2B5EF4-FFF2-40B4-BE49-F238E27FC236}">
                  <a16:creationId xmlns:a16="http://schemas.microsoft.com/office/drawing/2014/main" id="{3BFED751-B4E6-B303-85D7-97F3394BE31B}"/>
                </a:ext>
              </a:extLst>
            </p:cNvPr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8" name="Google Shape;2024;p65">
              <a:extLst>
                <a:ext uri="{FF2B5EF4-FFF2-40B4-BE49-F238E27FC236}">
                  <a16:creationId xmlns:a16="http://schemas.microsoft.com/office/drawing/2014/main" id="{A0CD8F6F-E0F5-0BE2-C5E8-30C27BDAD949}"/>
                </a:ext>
              </a:extLst>
            </p:cNvPr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9" name="Google Shape;2025;p65">
              <a:extLst>
                <a:ext uri="{FF2B5EF4-FFF2-40B4-BE49-F238E27FC236}">
                  <a16:creationId xmlns:a16="http://schemas.microsoft.com/office/drawing/2014/main" id="{50F92357-91AF-7998-09AE-FCECE0B5002C}"/>
                </a:ext>
              </a:extLst>
            </p:cNvPr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0" name="Google Shape;2026;p65">
              <a:extLst>
                <a:ext uri="{FF2B5EF4-FFF2-40B4-BE49-F238E27FC236}">
                  <a16:creationId xmlns:a16="http://schemas.microsoft.com/office/drawing/2014/main" id="{DA0993E9-AD79-3CA5-87ED-129AA9660CF4}"/>
                </a:ext>
              </a:extLst>
            </p:cNvPr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1" name="Google Shape;2027;p65">
              <a:extLst>
                <a:ext uri="{FF2B5EF4-FFF2-40B4-BE49-F238E27FC236}">
                  <a16:creationId xmlns:a16="http://schemas.microsoft.com/office/drawing/2014/main" id="{94CA9F95-632C-DA09-E5A7-76B761F2D14B}"/>
                </a:ext>
              </a:extLst>
            </p:cNvPr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2" name="Google Shape;2028;p65">
              <a:extLst>
                <a:ext uri="{FF2B5EF4-FFF2-40B4-BE49-F238E27FC236}">
                  <a16:creationId xmlns:a16="http://schemas.microsoft.com/office/drawing/2014/main" id="{33FBC5D4-DEE8-58FB-90F6-0FACD23530A0}"/>
                </a:ext>
              </a:extLst>
            </p:cNvPr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3" name="Google Shape;2029;p65">
              <a:extLst>
                <a:ext uri="{FF2B5EF4-FFF2-40B4-BE49-F238E27FC236}">
                  <a16:creationId xmlns:a16="http://schemas.microsoft.com/office/drawing/2014/main" id="{C56FBFE1-9118-4707-3A91-83490F353DC3}"/>
                </a:ext>
              </a:extLst>
            </p:cNvPr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4" name="Google Shape;2030;p65">
              <a:extLst>
                <a:ext uri="{FF2B5EF4-FFF2-40B4-BE49-F238E27FC236}">
                  <a16:creationId xmlns:a16="http://schemas.microsoft.com/office/drawing/2014/main" id="{1FF8EA11-AA4D-9392-98E7-41F52B8FA064}"/>
                </a:ext>
              </a:extLst>
            </p:cNvPr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5" name="Google Shape;2031;p65">
              <a:extLst>
                <a:ext uri="{FF2B5EF4-FFF2-40B4-BE49-F238E27FC236}">
                  <a16:creationId xmlns:a16="http://schemas.microsoft.com/office/drawing/2014/main" id="{0957064D-5D6B-DEE1-2790-21331B35F265}"/>
                </a:ext>
              </a:extLst>
            </p:cNvPr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6" name="Google Shape;2032;p65">
              <a:extLst>
                <a:ext uri="{FF2B5EF4-FFF2-40B4-BE49-F238E27FC236}">
                  <a16:creationId xmlns:a16="http://schemas.microsoft.com/office/drawing/2014/main" id="{4D108590-E4A4-8C70-8535-73A162383245}"/>
                </a:ext>
              </a:extLst>
            </p:cNvPr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7" name="Google Shape;2033;p65">
              <a:extLst>
                <a:ext uri="{FF2B5EF4-FFF2-40B4-BE49-F238E27FC236}">
                  <a16:creationId xmlns:a16="http://schemas.microsoft.com/office/drawing/2014/main" id="{BB59C667-A36F-3F0B-8DF1-7FFBA9A327C9}"/>
                </a:ext>
              </a:extLst>
            </p:cNvPr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8" name="Google Shape;2034;p65">
              <a:extLst>
                <a:ext uri="{FF2B5EF4-FFF2-40B4-BE49-F238E27FC236}">
                  <a16:creationId xmlns:a16="http://schemas.microsoft.com/office/drawing/2014/main" id="{6C513090-8847-7C71-F89C-586358F2194A}"/>
                </a:ext>
              </a:extLst>
            </p:cNvPr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9" name="Google Shape;2035;p65">
              <a:extLst>
                <a:ext uri="{FF2B5EF4-FFF2-40B4-BE49-F238E27FC236}">
                  <a16:creationId xmlns:a16="http://schemas.microsoft.com/office/drawing/2014/main" id="{979F0C3E-9129-7FA9-B8D3-763C1711E091}"/>
                </a:ext>
              </a:extLst>
            </p:cNvPr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0" name="Google Shape;2036;p65">
              <a:extLst>
                <a:ext uri="{FF2B5EF4-FFF2-40B4-BE49-F238E27FC236}">
                  <a16:creationId xmlns:a16="http://schemas.microsoft.com/office/drawing/2014/main" id="{8B1F127E-7E31-B304-6E1E-4275F842BDC7}"/>
                </a:ext>
              </a:extLst>
            </p:cNvPr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1" name="Google Shape;2037;p65">
              <a:extLst>
                <a:ext uri="{FF2B5EF4-FFF2-40B4-BE49-F238E27FC236}">
                  <a16:creationId xmlns:a16="http://schemas.microsoft.com/office/drawing/2014/main" id="{5E15BFEB-FDAB-059E-C242-BFDFDA3D1ABF}"/>
                </a:ext>
              </a:extLst>
            </p:cNvPr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2" name="Google Shape;2038;p65">
              <a:extLst>
                <a:ext uri="{FF2B5EF4-FFF2-40B4-BE49-F238E27FC236}">
                  <a16:creationId xmlns:a16="http://schemas.microsoft.com/office/drawing/2014/main" id="{07B66464-0FC5-0183-3E33-469E1E07EA74}"/>
                </a:ext>
              </a:extLst>
            </p:cNvPr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3" name="Google Shape;2039;p65">
              <a:extLst>
                <a:ext uri="{FF2B5EF4-FFF2-40B4-BE49-F238E27FC236}">
                  <a16:creationId xmlns:a16="http://schemas.microsoft.com/office/drawing/2014/main" id="{5EFB94E5-550C-304C-F311-BB533307E465}"/>
                </a:ext>
              </a:extLst>
            </p:cNvPr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4" name="Google Shape;2040;p65">
              <a:extLst>
                <a:ext uri="{FF2B5EF4-FFF2-40B4-BE49-F238E27FC236}">
                  <a16:creationId xmlns:a16="http://schemas.microsoft.com/office/drawing/2014/main" id="{A3282F82-F8CD-1FAE-EF77-927006505660}"/>
                </a:ext>
              </a:extLst>
            </p:cNvPr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5" name="Google Shape;2041;p65">
              <a:extLst>
                <a:ext uri="{FF2B5EF4-FFF2-40B4-BE49-F238E27FC236}">
                  <a16:creationId xmlns:a16="http://schemas.microsoft.com/office/drawing/2014/main" id="{106A8A74-2022-0FCD-7008-8A19E6FAF35A}"/>
                </a:ext>
              </a:extLst>
            </p:cNvPr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6" name="Google Shape;2042;p65">
              <a:extLst>
                <a:ext uri="{FF2B5EF4-FFF2-40B4-BE49-F238E27FC236}">
                  <a16:creationId xmlns:a16="http://schemas.microsoft.com/office/drawing/2014/main" id="{BD659A5B-4CFF-AE43-DAC8-FAC509A8CF3F}"/>
                </a:ext>
              </a:extLst>
            </p:cNvPr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7" name="Google Shape;2043;p65">
              <a:extLst>
                <a:ext uri="{FF2B5EF4-FFF2-40B4-BE49-F238E27FC236}">
                  <a16:creationId xmlns:a16="http://schemas.microsoft.com/office/drawing/2014/main" id="{29CAE694-FA09-0A63-261D-448D785E17B6}"/>
                </a:ext>
              </a:extLst>
            </p:cNvPr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8" name="Google Shape;2044;p65">
              <a:extLst>
                <a:ext uri="{FF2B5EF4-FFF2-40B4-BE49-F238E27FC236}">
                  <a16:creationId xmlns:a16="http://schemas.microsoft.com/office/drawing/2014/main" id="{8468B5D5-C085-76F5-5945-81B0B2286916}"/>
                </a:ext>
              </a:extLst>
            </p:cNvPr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9" name="Google Shape;2045;p65">
              <a:extLst>
                <a:ext uri="{FF2B5EF4-FFF2-40B4-BE49-F238E27FC236}">
                  <a16:creationId xmlns:a16="http://schemas.microsoft.com/office/drawing/2014/main" id="{71D2EAA4-F63C-7311-8AB9-67347BCB4C48}"/>
                </a:ext>
              </a:extLst>
            </p:cNvPr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0" name="Google Shape;2046;p65">
              <a:extLst>
                <a:ext uri="{FF2B5EF4-FFF2-40B4-BE49-F238E27FC236}">
                  <a16:creationId xmlns:a16="http://schemas.microsoft.com/office/drawing/2014/main" id="{6FFB72B6-3073-098A-6634-DCFAE8AB047D}"/>
                </a:ext>
              </a:extLst>
            </p:cNvPr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1" name="Google Shape;2047;p65">
              <a:extLst>
                <a:ext uri="{FF2B5EF4-FFF2-40B4-BE49-F238E27FC236}">
                  <a16:creationId xmlns:a16="http://schemas.microsoft.com/office/drawing/2014/main" id="{9F0B0D45-2F53-A313-2586-6CEB6D98A2A5}"/>
                </a:ext>
              </a:extLst>
            </p:cNvPr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2" name="Google Shape;2048;p65">
              <a:extLst>
                <a:ext uri="{FF2B5EF4-FFF2-40B4-BE49-F238E27FC236}">
                  <a16:creationId xmlns:a16="http://schemas.microsoft.com/office/drawing/2014/main" id="{260034F4-9274-CAFD-1CDD-D4ED1AFAE58C}"/>
                </a:ext>
              </a:extLst>
            </p:cNvPr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3" name="Google Shape;2049;p65">
              <a:extLst>
                <a:ext uri="{FF2B5EF4-FFF2-40B4-BE49-F238E27FC236}">
                  <a16:creationId xmlns:a16="http://schemas.microsoft.com/office/drawing/2014/main" id="{6465BB17-2D30-1F12-C28A-BB7688FBB230}"/>
                </a:ext>
              </a:extLst>
            </p:cNvPr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4" name="Google Shape;2050;p65">
              <a:extLst>
                <a:ext uri="{FF2B5EF4-FFF2-40B4-BE49-F238E27FC236}">
                  <a16:creationId xmlns:a16="http://schemas.microsoft.com/office/drawing/2014/main" id="{78DF5C14-6B98-AF63-1E34-DE9AD0FD88D3}"/>
                </a:ext>
              </a:extLst>
            </p:cNvPr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5" name="Google Shape;2051;p65">
              <a:extLst>
                <a:ext uri="{FF2B5EF4-FFF2-40B4-BE49-F238E27FC236}">
                  <a16:creationId xmlns:a16="http://schemas.microsoft.com/office/drawing/2014/main" id="{1AA2E95A-5CF2-A4BD-C4FA-117B0AE8CCBD}"/>
                </a:ext>
              </a:extLst>
            </p:cNvPr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6" name="Google Shape;2052;p65">
              <a:extLst>
                <a:ext uri="{FF2B5EF4-FFF2-40B4-BE49-F238E27FC236}">
                  <a16:creationId xmlns:a16="http://schemas.microsoft.com/office/drawing/2014/main" id="{521C0751-10F9-F269-0AE5-FA8335713FB6}"/>
                </a:ext>
              </a:extLst>
            </p:cNvPr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7" name="Google Shape;2053;p65">
              <a:extLst>
                <a:ext uri="{FF2B5EF4-FFF2-40B4-BE49-F238E27FC236}">
                  <a16:creationId xmlns:a16="http://schemas.microsoft.com/office/drawing/2014/main" id="{740C1441-B955-CB34-7500-9512FC0CE4F7}"/>
                </a:ext>
              </a:extLst>
            </p:cNvPr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8" name="Google Shape;2054;p65">
              <a:extLst>
                <a:ext uri="{FF2B5EF4-FFF2-40B4-BE49-F238E27FC236}">
                  <a16:creationId xmlns:a16="http://schemas.microsoft.com/office/drawing/2014/main" id="{F6D9CFAB-3B9A-344F-C574-F4D22216E7BD}"/>
                </a:ext>
              </a:extLst>
            </p:cNvPr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9" name="Google Shape;2055;p65">
              <a:extLst>
                <a:ext uri="{FF2B5EF4-FFF2-40B4-BE49-F238E27FC236}">
                  <a16:creationId xmlns:a16="http://schemas.microsoft.com/office/drawing/2014/main" id="{3C56D8AE-96B0-04FE-EC9B-8F79F271EFD6}"/>
                </a:ext>
              </a:extLst>
            </p:cNvPr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0" name="Google Shape;2056;p65">
              <a:extLst>
                <a:ext uri="{FF2B5EF4-FFF2-40B4-BE49-F238E27FC236}">
                  <a16:creationId xmlns:a16="http://schemas.microsoft.com/office/drawing/2014/main" id="{334F2DFA-2C88-51F4-A899-7181468AD704}"/>
                </a:ext>
              </a:extLst>
            </p:cNvPr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1" name="Google Shape;2057;p65">
              <a:extLst>
                <a:ext uri="{FF2B5EF4-FFF2-40B4-BE49-F238E27FC236}">
                  <a16:creationId xmlns:a16="http://schemas.microsoft.com/office/drawing/2014/main" id="{984B902C-0EC5-8DFA-75F9-92F2BBC09CF1}"/>
                </a:ext>
              </a:extLst>
            </p:cNvPr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2" name="Google Shape;2058;p65">
              <a:extLst>
                <a:ext uri="{FF2B5EF4-FFF2-40B4-BE49-F238E27FC236}">
                  <a16:creationId xmlns:a16="http://schemas.microsoft.com/office/drawing/2014/main" id="{5E686D52-32E6-1656-BAB2-05396A911051}"/>
                </a:ext>
              </a:extLst>
            </p:cNvPr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3" name="Google Shape;2059;p65">
              <a:extLst>
                <a:ext uri="{FF2B5EF4-FFF2-40B4-BE49-F238E27FC236}">
                  <a16:creationId xmlns:a16="http://schemas.microsoft.com/office/drawing/2014/main" id="{73E0419F-7E2E-F519-A955-D9BC8DA79E0B}"/>
                </a:ext>
              </a:extLst>
            </p:cNvPr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4" name="Google Shape;2060;p65">
              <a:extLst>
                <a:ext uri="{FF2B5EF4-FFF2-40B4-BE49-F238E27FC236}">
                  <a16:creationId xmlns:a16="http://schemas.microsoft.com/office/drawing/2014/main" id="{B1B9DE2B-6BC5-7FFB-4ECB-2E0E62C47E4F}"/>
                </a:ext>
              </a:extLst>
            </p:cNvPr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5" name="Google Shape;2061;p65">
              <a:extLst>
                <a:ext uri="{FF2B5EF4-FFF2-40B4-BE49-F238E27FC236}">
                  <a16:creationId xmlns:a16="http://schemas.microsoft.com/office/drawing/2014/main" id="{4A21E275-D5A9-B935-FFA6-0C325B904B3E}"/>
                </a:ext>
              </a:extLst>
            </p:cNvPr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6" name="Google Shape;2062;p65">
              <a:extLst>
                <a:ext uri="{FF2B5EF4-FFF2-40B4-BE49-F238E27FC236}">
                  <a16:creationId xmlns:a16="http://schemas.microsoft.com/office/drawing/2014/main" id="{0AA2DB05-A4FC-03F1-997E-19624B913A7B}"/>
                </a:ext>
              </a:extLst>
            </p:cNvPr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7" name="Google Shape;2063;p65">
              <a:extLst>
                <a:ext uri="{FF2B5EF4-FFF2-40B4-BE49-F238E27FC236}">
                  <a16:creationId xmlns:a16="http://schemas.microsoft.com/office/drawing/2014/main" id="{CE7F1F60-B71B-A30B-42BF-06F509063665}"/>
                </a:ext>
              </a:extLst>
            </p:cNvPr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8" name="Google Shape;2064;p65">
              <a:extLst>
                <a:ext uri="{FF2B5EF4-FFF2-40B4-BE49-F238E27FC236}">
                  <a16:creationId xmlns:a16="http://schemas.microsoft.com/office/drawing/2014/main" id="{123D7CAC-077B-C547-ADA8-BD5F925AB4C9}"/>
                </a:ext>
              </a:extLst>
            </p:cNvPr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9" name="Google Shape;2065;p65">
              <a:extLst>
                <a:ext uri="{FF2B5EF4-FFF2-40B4-BE49-F238E27FC236}">
                  <a16:creationId xmlns:a16="http://schemas.microsoft.com/office/drawing/2014/main" id="{51D0E228-ABAE-4DD2-76D9-43DDA34902B5}"/>
                </a:ext>
              </a:extLst>
            </p:cNvPr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0" name="Google Shape;2066;p65">
              <a:extLst>
                <a:ext uri="{FF2B5EF4-FFF2-40B4-BE49-F238E27FC236}">
                  <a16:creationId xmlns:a16="http://schemas.microsoft.com/office/drawing/2014/main" id="{FDB97AA0-852E-F982-826B-34D41EE3D0FD}"/>
                </a:ext>
              </a:extLst>
            </p:cNvPr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1" name="Google Shape;2067;p65">
              <a:extLst>
                <a:ext uri="{FF2B5EF4-FFF2-40B4-BE49-F238E27FC236}">
                  <a16:creationId xmlns:a16="http://schemas.microsoft.com/office/drawing/2014/main" id="{F15821F1-D7AD-E576-82EC-6E3A82C7956A}"/>
                </a:ext>
              </a:extLst>
            </p:cNvPr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2" name="Google Shape;2068;p65">
              <a:extLst>
                <a:ext uri="{FF2B5EF4-FFF2-40B4-BE49-F238E27FC236}">
                  <a16:creationId xmlns:a16="http://schemas.microsoft.com/office/drawing/2014/main" id="{4F67521D-2229-E3D8-F1E0-03055366C506}"/>
                </a:ext>
              </a:extLst>
            </p:cNvPr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3" name="Google Shape;2069;p65">
              <a:extLst>
                <a:ext uri="{FF2B5EF4-FFF2-40B4-BE49-F238E27FC236}">
                  <a16:creationId xmlns:a16="http://schemas.microsoft.com/office/drawing/2014/main" id="{01418A0F-F4C2-BC77-3312-EFE03D75EB37}"/>
                </a:ext>
              </a:extLst>
            </p:cNvPr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4" name="Google Shape;2070;p65">
              <a:extLst>
                <a:ext uri="{FF2B5EF4-FFF2-40B4-BE49-F238E27FC236}">
                  <a16:creationId xmlns:a16="http://schemas.microsoft.com/office/drawing/2014/main" id="{670E8756-BCD3-D21C-F1E4-A05765B1AA34}"/>
                </a:ext>
              </a:extLst>
            </p:cNvPr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5" name="Google Shape;2071;p65">
              <a:extLst>
                <a:ext uri="{FF2B5EF4-FFF2-40B4-BE49-F238E27FC236}">
                  <a16:creationId xmlns:a16="http://schemas.microsoft.com/office/drawing/2014/main" id="{3C836DEB-CD6E-339E-81D4-3B7EC99945D4}"/>
                </a:ext>
              </a:extLst>
            </p:cNvPr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6" name="Google Shape;2072;p65">
              <a:extLst>
                <a:ext uri="{FF2B5EF4-FFF2-40B4-BE49-F238E27FC236}">
                  <a16:creationId xmlns:a16="http://schemas.microsoft.com/office/drawing/2014/main" id="{4256072B-A5ED-F875-498A-4C06FF5B92CD}"/>
                </a:ext>
              </a:extLst>
            </p:cNvPr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7" name="Google Shape;2073;p65">
              <a:extLst>
                <a:ext uri="{FF2B5EF4-FFF2-40B4-BE49-F238E27FC236}">
                  <a16:creationId xmlns:a16="http://schemas.microsoft.com/office/drawing/2014/main" id="{42C55263-3992-5D94-92A3-DC2D50A2FE0D}"/>
                </a:ext>
              </a:extLst>
            </p:cNvPr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8" name="Google Shape;2074;p65">
              <a:extLst>
                <a:ext uri="{FF2B5EF4-FFF2-40B4-BE49-F238E27FC236}">
                  <a16:creationId xmlns:a16="http://schemas.microsoft.com/office/drawing/2014/main" id="{51863BF4-5274-3431-6E14-2FF46F8F6A12}"/>
                </a:ext>
              </a:extLst>
            </p:cNvPr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9" name="Google Shape;2075;p65">
              <a:extLst>
                <a:ext uri="{FF2B5EF4-FFF2-40B4-BE49-F238E27FC236}">
                  <a16:creationId xmlns:a16="http://schemas.microsoft.com/office/drawing/2014/main" id="{9FF8C4CE-7850-9236-2049-DF0DBD1195C1}"/>
                </a:ext>
              </a:extLst>
            </p:cNvPr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0" name="Google Shape;2076;p65">
              <a:extLst>
                <a:ext uri="{FF2B5EF4-FFF2-40B4-BE49-F238E27FC236}">
                  <a16:creationId xmlns:a16="http://schemas.microsoft.com/office/drawing/2014/main" id="{ED485F79-9DD8-E816-5699-AEF15AF5BF17}"/>
                </a:ext>
              </a:extLst>
            </p:cNvPr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1" name="Google Shape;2077;p65">
              <a:extLst>
                <a:ext uri="{FF2B5EF4-FFF2-40B4-BE49-F238E27FC236}">
                  <a16:creationId xmlns:a16="http://schemas.microsoft.com/office/drawing/2014/main" id="{9D15352A-7728-B72C-F112-CAF743D4F9C7}"/>
                </a:ext>
              </a:extLst>
            </p:cNvPr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2" name="Google Shape;2078;p65">
              <a:extLst>
                <a:ext uri="{FF2B5EF4-FFF2-40B4-BE49-F238E27FC236}">
                  <a16:creationId xmlns:a16="http://schemas.microsoft.com/office/drawing/2014/main" id="{DD1B347B-B425-E8BD-97E4-1E7584BFE636}"/>
                </a:ext>
              </a:extLst>
            </p:cNvPr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3" name="Google Shape;2079;p65">
              <a:extLst>
                <a:ext uri="{FF2B5EF4-FFF2-40B4-BE49-F238E27FC236}">
                  <a16:creationId xmlns:a16="http://schemas.microsoft.com/office/drawing/2014/main" id="{CB9F84AD-3379-1B0D-8FCB-0A4FFBA1735A}"/>
                </a:ext>
              </a:extLst>
            </p:cNvPr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4" name="Google Shape;2080;p65">
              <a:extLst>
                <a:ext uri="{FF2B5EF4-FFF2-40B4-BE49-F238E27FC236}">
                  <a16:creationId xmlns:a16="http://schemas.microsoft.com/office/drawing/2014/main" id="{3353FECB-2CFD-F67F-E0CA-FEA301B0877A}"/>
                </a:ext>
              </a:extLst>
            </p:cNvPr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5" name="Google Shape;2081;p65">
              <a:extLst>
                <a:ext uri="{FF2B5EF4-FFF2-40B4-BE49-F238E27FC236}">
                  <a16:creationId xmlns:a16="http://schemas.microsoft.com/office/drawing/2014/main" id="{45DB5495-FA5F-8D72-9BD5-6B027DE18594}"/>
                </a:ext>
              </a:extLst>
            </p:cNvPr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6" name="Google Shape;2082;p65">
              <a:extLst>
                <a:ext uri="{FF2B5EF4-FFF2-40B4-BE49-F238E27FC236}">
                  <a16:creationId xmlns:a16="http://schemas.microsoft.com/office/drawing/2014/main" id="{A2397687-BA06-AA77-DA5D-06235A9E203B}"/>
                </a:ext>
              </a:extLst>
            </p:cNvPr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7" name="Google Shape;2083;p65">
              <a:extLst>
                <a:ext uri="{FF2B5EF4-FFF2-40B4-BE49-F238E27FC236}">
                  <a16:creationId xmlns:a16="http://schemas.microsoft.com/office/drawing/2014/main" id="{1F2A1336-14BD-1504-841B-9BE715C3B5F5}"/>
                </a:ext>
              </a:extLst>
            </p:cNvPr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8" name="Google Shape;2084;p65">
              <a:extLst>
                <a:ext uri="{FF2B5EF4-FFF2-40B4-BE49-F238E27FC236}">
                  <a16:creationId xmlns:a16="http://schemas.microsoft.com/office/drawing/2014/main" id="{6E533A3F-906A-CF29-723A-3519DA8726D3}"/>
                </a:ext>
              </a:extLst>
            </p:cNvPr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9" name="Google Shape;2085;p65">
              <a:extLst>
                <a:ext uri="{FF2B5EF4-FFF2-40B4-BE49-F238E27FC236}">
                  <a16:creationId xmlns:a16="http://schemas.microsoft.com/office/drawing/2014/main" id="{829D3934-68FC-133D-DF9F-6F5847EDC06D}"/>
                </a:ext>
              </a:extLst>
            </p:cNvPr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0" name="Google Shape;2086;p65">
              <a:extLst>
                <a:ext uri="{FF2B5EF4-FFF2-40B4-BE49-F238E27FC236}">
                  <a16:creationId xmlns:a16="http://schemas.microsoft.com/office/drawing/2014/main" id="{F254A19D-7FB7-87CE-A2F5-53FD43C774EF}"/>
                </a:ext>
              </a:extLst>
            </p:cNvPr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1" name="Google Shape;2087;p65">
              <a:extLst>
                <a:ext uri="{FF2B5EF4-FFF2-40B4-BE49-F238E27FC236}">
                  <a16:creationId xmlns:a16="http://schemas.microsoft.com/office/drawing/2014/main" id="{AF782853-6566-26AA-A6DC-3A2E8955F45E}"/>
                </a:ext>
              </a:extLst>
            </p:cNvPr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2" name="Google Shape;2088;p65">
              <a:extLst>
                <a:ext uri="{FF2B5EF4-FFF2-40B4-BE49-F238E27FC236}">
                  <a16:creationId xmlns:a16="http://schemas.microsoft.com/office/drawing/2014/main" id="{F8476CDD-22CC-C82A-A663-C63B396230B5}"/>
                </a:ext>
              </a:extLst>
            </p:cNvPr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3" name="Google Shape;2089;p65">
              <a:extLst>
                <a:ext uri="{FF2B5EF4-FFF2-40B4-BE49-F238E27FC236}">
                  <a16:creationId xmlns:a16="http://schemas.microsoft.com/office/drawing/2014/main" id="{C3909298-A06F-550C-8548-CE9217680920}"/>
                </a:ext>
              </a:extLst>
            </p:cNvPr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4" name="Google Shape;2090;p65">
              <a:extLst>
                <a:ext uri="{FF2B5EF4-FFF2-40B4-BE49-F238E27FC236}">
                  <a16:creationId xmlns:a16="http://schemas.microsoft.com/office/drawing/2014/main" id="{9283A6C2-3655-FD39-6A2A-6BF2BDFFCA7C}"/>
                </a:ext>
              </a:extLst>
            </p:cNvPr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5" name="Google Shape;2091;p65">
              <a:extLst>
                <a:ext uri="{FF2B5EF4-FFF2-40B4-BE49-F238E27FC236}">
                  <a16:creationId xmlns:a16="http://schemas.microsoft.com/office/drawing/2014/main" id="{0951721E-E3E0-0A85-556A-EB6A18BA91E5}"/>
                </a:ext>
              </a:extLst>
            </p:cNvPr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6" name="Google Shape;2092;p65">
              <a:extLst>
                <a:ext uri="{FF2B5EF4-FFF2-40B4-BE49-F238E27FC236}">
                  <a16:creationId xmlns:a16="http://schemas.microsoft.com/office/drawing/2014/main" id="{12667A1F-A091-717D-49C2-7F5965D24929}"/>
                </a:ext>
              </a:extLst>
            </p:cNvPr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7" name="Google Shape;2093;p65">
              <a:extLst>
                <a:ext uri="{FF2B5EF4-FFF2-40B4-BE49-F238E27FC236}">
                  <a16:creationId xmlns:a16="http://schemas.microsoft.com/office/drawing/2014/main" id="{2FC559F3-6005-E741-6401-DB1303B8BD47}"/>
                </a:ext>
              </a:extLst>
            </p:cNvPr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8" name="Google Shape;2094;p65">
              <a:extLst>
                <a:ext uri="{FF2B5EF4-FFF2-40B4-BE49-F238E27FC236}">
                  <a16:creationId xmlns:a16="http://schemas.microsoft.com/office/drawing/2014/main" id="{5B546C21-6707-D7B2-5F0A-BDA78C602350}"/>
                </a:ext>
              </a:extLst>
            </p:cNvPr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9" name="Google Shape;2095;p65">
              <a:extLst>
                <a:ext uri="{FF2B5EF4-FFF2-40B4-BE49-F238E27FC236}">
                  <a16:creationId xmlns:a16="http://schemas.microsoft.com/office/drawing/2014/main" id="{64077FEE-591D-25B3-C98C-BFFEA1E6CA90}"/>
                </a:ext>
              </a:extLst>
            </p:cNvPr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0" name="Google Shape;2096;p65">
              <a:extLst>
                <a:ext uri="{FF2B5EF4-FFF2-40B4-BE49-F238E27FC236}">
                  <a16:creationId xmlns:a16="http://schemas.microsoft.com/office/drawing/2014/main" id="{5E3C3126-D744-66E9-B054-1CE851B97820}"/>
                </a:ext>
              </a:extLst>
            </p:cNvPr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1" name="Google Shape;2097;p65">
              <a:extLst>
                <a:ext uri="{FF2B5EF4-FFF2-40B4-BE49-F238E27FC236}">
                  <a16:creationId xmlns:a16="http://schemas.microsoft.com/office/drawing/2014/main" id="{B2EEB5E6-27DB-FD69-19F3-FBA1BF934BD5}"/>
                </a:ext>
              </a:extLst>
            </p:cNvPr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2" name="Google Shape;2098;p65">
              <a:extLst>
                <a:ext uri="{FF2B5EF4-FFF2-40B4-BE49-F238E27FC236}">
                  <a16:creationId xmlns:a16="http://schemas.microsoft.com/office/drawing/2014/main" id="{D442EAA9-3FD9-7BDE-CFF7-C62A8702F9E4}"/>
                </a:ext>
              </a:extLst>
            </p:cNvPr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3" name="Google Shape;2099;p65">
              <a:extLst>
                <a:ext uri="{FF2B5EF4-FFF2-40B4-BE49-F238E27FC236}">
                  <a16:creationId xmlns:a16="http://schemas.microsoft.com/office/drawing/2014/main" id="{62CA60D2-8143-0BAE-68CC-C5FDBD2E4B96}"/>
                </a:ext>
              </a:extLst>
            </p:cNvPr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4" name="Google Shape;2100;p65">
              <a:extLst>
                <a:ext uri="{FF2B5EF4-FFF2-40B4-BE49-F238E27FC236}">
                  <a16:creationId xmlns:a16="http://schemas.microsoft.com/office/drawing/2014/main" id="{496F9A7F-3601-10B6-9494-8F8D04BA61E7}"/>
                </a:ext>
              </a:extLst>
            </p:cNvPr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5" name="Google Shape;2101;p65">
              <a:extLst>
                <a:ext uri="{FF2B5EF4-FFF2-40B4-BE49-F238E27FC236}">
                  <a16:creationId xmlns:a16="http://schemas.microsoft.com/office/drawing/2014/main" id="{814AE26C-F648-FF4B-C43D-31684AA7D327}"/>
                </a:ext>
              </a:extLst>
            </p:cNvPr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6" name="Google Shape;2102;p65">
              <a:extLst>
                <a:ext uri="{FF2B5EF4-FFF2-40B4-BE49-F238E27FC236}">
                  <a16:creationId xmlns:a16="http://schemas.microsoft.com/office/drawing/2014/main" id="{5335B670-EF09-24F2-051F-D4495DD9FE90}"/>
                </a:ext>
              </a:extLst>
            </p:cNvPr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7" name="Google Shape;2103;p65">
              <a:extLst>
                <a:ext uri="{FF2B5EF4-FFF2-40B4-BE49-F238E27FC236}">
                  <a16:creationId xmlns:a16="http://schemas.microsoft.com/office/drawing/2014/main" id="{23AF6A60-284B-F156-D963-FBBA74B3B36F}"/>
                </a:ext>
              </a:extLst>
            </p:cNvPr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8" name="Google Shape;2104;p65">
              <a:extLst>
                <a:ext uri="{FF2B5EF4-FFF2-40B4-BE49-F238E27FC236}">
                  <a16:creationId xmlns:a16="http://schemas.microsoft.com/office/drawing/2014/main" id="{14458683-DE32-A8DF-D467-A9EEA0666961}"/>
                </a:ext>
              </a:extLst>
            </p:cNvPr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9" name="Google Shape;2105;p65">
              <a:extLst>
                <a:ext uri="{FF2B5EF4-FFF2-40B4-BE49-F238E27FC236}">
                  <a16:creationId xmlns:a16="http://schemas.microsoft.com/office/drawing/2014/main" id="{DB8DEFAA-B0C8-6E63-E398-B51DF5F369F3}"/>
                </a:ext>
              </a:extLst>
            </p:cNvPr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0" name="Google Shape;2106;p65">
              <a:extLst>
                <a:ext uri="{FF2B5EF4-FFF2-40B4-BE49-F238E27FC236}">
                  <a16:creationId xmlns:a16="http://schemas.microsoft.com/office/drawing/2014/main" id="{F573BEBC-98C2-8627-CC60-A8A52E4D610E}"/>
                </a:ext>
              </a:extLst>
            </p:cNvPr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1" name="Google Shape;2107;p65">
              <a:extLst>
                <a:ext uri="{FF2B5EF4-FFF2-40B4-BE49-F238E27FC236}">
                  <a16:creationId xmlns:a16="http://schemas.microsoft.com/office/drawing/2014/main" id="{99C39AA5-B385-CE17-AD65-2E1E6B494FB6}"/>
                </a:ext>
              </a:extLst>
            </p:cNvPr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2" name="Google Shape;2108;p65">
              <a:extLst>
                <a:ext uri="{FF2B5EF4-FFF2-40B4-BE49-F238E27FC236}">
                  <a16:creationId xmlns:a16="http://schemas.microsoft.com/office/drawing/2014/main" id="{9033B838-1DA8-EEAE-637C-9CF8ABB70627}"/>
                </a:ext>
              </a:extLst>
            </p:cNvPr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3" name="Google Shape;2109;p65">
              <a:extLst>
                <a:ext uri="{FF2B5EF4-FFF2-40B4-BE49-F238E27FC236}">
                  <a16:creationId xmlns:a16="http://schemas.microsoft.com/office/drawing/2014/main" id="{370F36D0-2DE3-75A4-67E9-DC45A4C0319E}"/>
                </a:ext>
              </a:extLst>
            </p:cNvPr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4" name="Google Shape;2110;p65">
              <a:extLst>
                <a:ext uri="{FF2B5EF4-FFF2-40B4-BE49-F238E27FC236}">
                  <a16:creationId xmlns:a16="http://schemas.microsoft.com/office/drawing/2014/main" id="{6BBDF389-7719-16AC-9133-5A9DE5AC847D}"/>
                </a:ext>
              </a:extLst>
            </p:cNvPr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5" name="Google Shape;2111;p65">
              <a:extLst>
                <a:ext uri="{FF2B5EF4-FFF2-40B4-BE49-F238E27FC236}">
                  <a16:creationId xmlns:a16="http://schemas.microsoft.com/office/drawing/2014/main" id="{9EE3D781-233C-5335-1176-CE49C4B09998}"/>
                </a:ext>
              </a:extLst>
            </p:cNvPr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6" name="Google Shape;2112;p65">
              <a:extLst>
                <a:ext uri="{FF2B5EF4-FFF2-40B4-BE49-F238E27FC236}">
                  <a16:creationId xmlns:a16="http://schemas.microsoft.com/office/drawing/2014/main" id="{0BA2A977-91BB-AA98-3D61-EF023DD714D7}"/>
                </a:ext>
              </a:extLst>
            </p:cNvPr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7" name="Google Shape;2113;p65">
              <a:extLst>
                <a:ext uri="{FF2B5EF4-FFF2-40B4-BE49-F238E27FC236}">
                  <a16:creationId xmlns:a16="http://schemas.microsoft.com/office/drawing/2014/main" id="{DBFF8F2E-46A1-66A7-7364-7C207F0A7570}"/>
                </a:ext>
              </a:extLst>
            </p:cNvPr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8" name="Google Shape;2114;p65">
              <a:extLst>
                <a:ext uri="{FF2B5EF4-FFF2-40B4-BE49-F238E27FC236}">
                  <a16:creationId xmlns:a16="http://schemas.microsoft.com/office/drawing/2014/main" id="{8FF646F2-1E86-4C66-B86D-38F69A9BA2D4}"/>
                </a:ext>
              </a:extLst>
            </p:cNvPr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9" name="Google Shape;2115;p65">
              <a:extLst>
                <a:ext uri="{FF2B5EF4-FFF2-40B4-BE49-F238E27FC236}">
                  <a16:creationId xmlns:a16="http://schemas.microsoft.com/office/drawing/2014/main" id="{9F0D505F-DA21-7C0D-5D7E-1E23C2F003DE}"/>
                </a:ext>
              </a:extLst>
            </p:cNvPr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0" name="Google Shape;2116;p65">
              <a:extLst>
                <a:ext uri="{FF2B5EF4-FFF2-40B4-BE49-F238E27FC236}">
                  <a16:creationId xmlns:a16="http://schemas.microsoft.com/office/drawing/2014/main" id="{205056BC-5DE1-558F-F146-EFC60D8B416E}"/>
                </a:ext>
              </a:extLst>
            </p:cNvPr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1" name="Google Shape;2117;p65">
              <a:extLst>
                <a:ext uri="{FF2B5EF4-FFF2-40B4-BE49-F238E27FC236}">
                  <a16:creationId xmlns:a16="http://schemas.microsoft.com/office/drawing/2014/main" id="{13B5CEB2-AC6B-0504-4C9F-6DAA1B24DDFA}"/>
                </a:ext>
              </a:extLst>
            </p:cNvPr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2" name="Google Shape;2118;p65">
              <a:extLst>
                <a:ext uri="{FF2B5EF4-FFF2-40B4-BE49-F238E27FC236}">
                  <a16:creationId xmlns:a16="http://schemas.microsoft.com/office/drawing/2014/main" id="{DB5DB388-281D-E6B6-F93B-E80DFC967703}"/>
                </a:ext>
              </a:extLst>
            </p:cNvPr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3" name="Google Shape;2119;p65">
              <a:extLst>
                <a:ext uri="{FF2B5EF4-FFF2-40B4-BE49-F238E27FC236}">
                  <a16:creationId xmlns:a16="http://schemas.microsoft.com/office/drawing/2014/main" id="{3DCB41FF-3757-2CC0-D20E-61F7C8D66849}"/>
                </a:ext>
              </a:extLst>
            </p:cNvPr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4" name="Google Shape;2120;p65">
              <a:extLst>
                <a:ext uri="{FF2B5EF4-FFF2-40B4-BE49-F238E27FC236}">
                  <a16:creationId xmlns:a16="http://schemas.microsoft.com/office/drawing/2014/main" id="{66A2E880-5DCE-F083-242D-5C9EA2E8F4AA}"/>
                </a:ext>
              </a:extLst>
            </p:cNvPr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5" name="Google Shape;2121;p65">
              <a:extLst>
                <a:ext uri="{FF2B5EF4-FFF2-40B4-BE49-F238E27FC236}">
                  <a16:creationId xmlns:a16="http://schemas.microsoft.com/office/drawing/2014/main" id="{4912732D-8B6C-2C6B-AD7F-D11ADA3AFC6E}"/>
                </a:ext>
              </a:extLst>
            </p:cNvPr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6" name="Google Shape;2122;p65">
              <a:extLst>
                <a:ext uri="{FF2B5EF4-FFF2-40B4-BE49-F238E27FC236}">
                  <a16:creationId xmlns:a16="http://schemas.microsoft.com/office/drawing/2014/main" id="{787C38DB-A7F8-3D00-CE65-DB9A84D587E6}"/>
                </a:ext>
              </a:extLst>
            </p:cNvPr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7" name="Google Shape;2123;p65">
              <a:extLst>
                <a:ext uri="{FF2B5EF4-FFF2-40B4-BE49-F238E27FC236}">
                  <a16:creationId xmlns:a16="http://schemas.microsoft.com/office/drawing/2014/main" id="{A96122EE-E0EA-EECB-6CA3-3203183DAF8B}"/>
                </a:ext>
              </a:extLst>
            </p:cNvPr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8" name="Google Shape;2124;p65">
              <a:extLst>
                <a:ext uri="{FF2B5EF4-FFF2-40B4-BE49-F238E27FC236}">
                  <a16:creationId xmlns:a16="http://schemas.microsoft.com/office/drawing/2014/main" id="{B3DC45A1-CA20-AE21-AF17-49D6E4397937}"/>
                </a:ext>
              </a:extLst>
            </p:cNvPr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9" name="Google Shape;2125;p65">
              <a:extLst>
                <a:ext uri="{FF2B5EF4-FFF2-40B4-BE49-F238E27FC236}">
                  <a16:creationId xmlns:a16="http://schemas.microsoft.com/office/drawing/2014/main" id="{2265C4DA-E999-CAEA-FF74-4350C3084ADC}"/>
                </a:ext>
              </a:extLst>
            </p:cNvPr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0" name="Google Shape;2126;p65">
              <a:extLst>
                <a:ext uri="{FF2B5EF4-FFF2-40B4-BE49-F238E27FC236}">
                  <a16:creationId xmlns:a16="http://schemas.microsoft.com/office/drawing/2014/main" id="{DE96CD39-2144-D0EC-E686-7F557377550D}"/>
                </a:ext>
              </a:extLst>
            </p:cNvPr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1" name="Google Shape;2127;p65">
              <a:extLst>
                <a:ext uri="{FF2B5EF4-FFF2-40B4-BE49-F238E27FC236}">
                  <a16:creationId xmlns:a16="http://schemas.microsoft.com/office/drawing/2014/main" id="{DED2B77B-C161-DE0B-66C7-E7D2C776D18B}"/>
                </a:ext>
              </a:extLst>
            </p:cNvPr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2" name="Google Shape;2128;p65">
              <a:extLst>
                <a:ext uri="{FF2B5EF4-FFF2-40B4-BE49-F238E27FC236}">
                  <a16:creationId xmlns:a16="http://schemas.microsoft.com/office/drawing/2014/main" id="{090533EC-CB1A-4AE1-E4AD-F1289855BEAF}"/>
                </a:ext>
              </a:extLst>
            </p:cNvPr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3" name="Google Shape;2129;p65">
              <a:extLst>
                <a:ext uri="{FF2B5EF4-FFF2-40B4-BE49-F238E27FC236}">
                  <a16:creationId xmlns:a16="http://schemas.microsoft.com/office/drawing/2014/main" id="{04E4EC6B-F5B6-C401-610A-EDF6CA4BF9C3}"/>
                </a:ext>
              </a:extLst>
            </p:cNvPr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4" name="Google Shape;2130;p65">
              <a:extLst>
                <a:ext uri="{FF2B5EF4-FFF2-40B4-BE49-F238E27FC236}">
                  <a16:creationId xmlns:a16="http://schemas.microsoft.com/office/drawing/2014/main" id="{F4D9E63C-BEA0-FFA8-3E57-58E0F9B69238}"/>
                </a:ext>
              </a:extLst>
            </p:cNvPr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5" name="Google Shape;2131;p65">
              <a:extLst>
                <a:ext uri="{FF2B5EF4-FFF2-40B4-BE49-F238E27FC236}">
                  <a16:creationId xmlns:a16="http://schemas.microsoft.com/office/drawing/2014/main" id="{DE986748-8884-48AC-66C8-2F25BDE0D420}"/>
                </a:ext>
              </a:extLst>
            </p:cNvPr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6" name="Google Shape;2132;p65">
              <a:extLst>
                <a:ext uri="{FF2B5EF4-FFF2-40B4-BE49-F238E27FC236}">
                  <a16:creationId xmlns:a16="http://schemas.microsoft.com/office/drawing/2014/main" id="{509BFB1E-E5AC-1077-FD14-3B25883F6409}"/>
                </a:ext>
              </a:extLst>
            </p:cNvPr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7" name="Google Shape;2133;p65">
              <a:extLst>
                <a:ext uri="{FF2B5EF4-FFF2-40B4-BE49-F238E27FC236}">
                  <a16:creationId xmlns:a16="http://schemas.microsoft.com/office/drawing/2014/main" id="{3C333D2B-D1C9-06B0-9C29-3C9415AF6B4D}"/>
                </a:ext>
              </a:extLst>
            </p:cNvPr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8" name="Google Shape;2134;p65">
              <a:extLst>
                <a:ext uri="{FF2B5EF4-FFF2-40B4-BE49-F238E27FC236}">
                  <a16:creationId xmlns:a16="http://schemas.microsoft.com/office/drawing/2014/main" id="{67399159-E329-C9B7-AF80-79CFD97FB0B3}"/>
                </a:ext>
              </a:extLst>
            </p:cNvPr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9" name="Google Shape;2135;p65">
              <a:extLst>
                <a:ext uri="{FF2B5EF4-FFF2-40B4-BE49-F238E27FC236}">
                  <a16:creationId xmlns:a16="http://schemas.microsoft.com/office/drawing/2014/main" id="{8CA12DB9-B288-AF11-5DB7-7049A32E45B3}"/>
                </a:ext>
              </a:extLst>
            </p:cNvPr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0" name="Google Shape;2136;p65">
              <a:extLst>
                <a:ext uri="{FF2B5EF4-FFF2-40B4-BE49-F238E27FC236}">
                  <a16:creationId xmlns:a16="http://schemas.microsoft.com/office/drawing/2014/main" id="{FE529790-60AA-D2DF-3C04-86C43B012484}"/>
                </a:ext>
              </a:extLst>
            </p:cNvPr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1" name="Google Shape;2137;p65">
              <a:extLst>
                <a:ext uri="{FF2B5EF4-FFF2-40B4-BE49-F238E27FC236}">
                  <a16:creationId xmlns:a16="http://schemas.microsoft.com/office/drawing/2014/main" id="{0F952EB7-CFA9-476E-E6CD-B7658ACF9A54}"/>
                </a:ext>
              </a:extLst>
            </p:cNvPr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2" name="Google Shape;2138;p65">
              <a:extLst>
                <a:ext uri="{FF2B5EF4-FFF2-40B4-BE49-F238E27FC236}">
                  <a16:creationId xmlns:a16="http://schemas.microsoft.com/office/drawing/2014/main" id="{B4B8BE4D-281D-F987-894C-6D93EF836378}"/>
                </a:ext>
              </a:extLst>
            </p:cNvPr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3" name="Google Shape;2139;p65">
              <a:extLst>
                <a:ext uri="{FF2B5EF4-FFF2-40B4-BE49-F238E27FC236}">
                  <a16:creationId xmlns:a16="http://schemas.microsoft.com/office/drawing/2014/main" id="{38B0172E-79C7-3CDE-6B22-E7863B38427C}"/>
                </a:ext>
              </a:extLst>
            </p:cNvPr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4" name="Google Shape;2140;p65">
              <a:extLst>
                <a:ext uri="{FF2B5EF4-FFF2-40B4-BE49-F238E27FC236}">
                  <a16:creationId xmlns:a16="http://schemas.microsoft.com/office/drawing/2014/main" id="{1AD3D32C-CE7D-6365-40A7-D7531D8EB90E}"/>
                </a:ext>
              </a:extLst>
            </p:cNvPr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5" name="Google Shape;2141;p65">
              <a:extLst>
                <a:ext uri="{FF2B5EF4-FFF2-40B4-BE49-F238E27FC236}">
                  <a16:creationId xmlns:a16="http://schemas.microsoft.com/office/drawing/2014/main" id="{A65E349E-E491-51B8-512B-71A833AF7186}"/>
                </a:ext>
              </a:extLst>
            </p:cNvPr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6" name="Google Shape;2142;p65">
              <a:extLst>
                <a:ext uri="{FF2B5EF4-FFF2-40B4-BE49-F238E27FC236}">
                  <a16:creationId xmlns:a16="http://schemas.microsoft.com/office/drawing/2014/main" id="{E9BAC6B9-8978-7C5E-C041-47830F0154AA}"/>
                </a:ext>
              </a:extLst>
            </p:cNvPr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7" name="Google Shape;2143;p65">
              <a:extLst>
                <a:ext uri="{FF2B5EF4-FFF2-40B4-BE49-F238E27FC236}">
                  <a16:creationId xmlns:a16="http://schemas.microsoft.com/office/drawing/2014/main" id="{55B3EBC9-D901-44A4-05D0-F7E64DD46B80}"/>
                </a:ext>
              </a:extLst>
            </p:cNvPr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8" name="Google Shape;2144;p65">
              <a:extLst>
                <a:ext uri="{FF2B5EF4-FFF2-40B4-BE49-F238E27FC236}">
                  <a16:creationId xmlns:a16="http://schemas.microsoft.com/office/drawing/2014/main" id="{553C061C-D4EA-B0F2-0C88-7811AA083034}"/>
                </a:ext>
              </a:extLst>
            </p:cNvPr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9" name="Google Shape;2145;p65">
              <a:extLst>
                <a:ext uri="{FF2B5EF4-FFF2-40B4-BE49-F238E27FC236}">
                  <a16:creationId xmlns:a16="http://schemas.microsoft.com/office/drawing/2014/main" id="{B3C38D7B-491D-6208-43B8-5D12611FAB66}"/>
                </a:ext>
              </a:extLst>
            </p:cNvPr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0" name="Google Shape;2146;p65">
              <a:extLst>
                <a:ext uri="{FF2B5EF4-FFF2-40B4-BE49-F238E27FC236}">
                  <a16:creationId xmlns:a16="http://schemas.microsoft.com/office/drawing/2014/main" id="{1A595821-D49F-8101-C565-62AE05CAB3F4}"/>
                </a:ext>
              </a:extLst>
            </p:cNvPr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1" name="Google Shape;2147;p65">
              <a:extLst>
                <a:ext uri="{FF2B5EF4-FFF2-40B4-BE49-F238E27FC236}">
                  <a16:creationId xmlns:a16="http://schemas.microsoft.com/office/drawing/2014/main" id="{6AAC3A4D-874D-EF4E-A62C-4A17D0648325}"/>
                </a:ext>
              </a:extLst>
            </p:cNvPr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2" name="Google Shape;2148;p65">
              <a:extLst>
                <a:ext uri="{FF2B5EF4-FFF2-40B4-BE49-F238E27FC236}">
                  <a16:creationId xmlns:a16="http://schemas.microsoft.com/office/drawing/2014/main" id="{934F7AB9-90C7-307E-44EE-9A7291D07F61}"/>
                </a:ext>
              </a:extLst>
            </p:cNvPr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3" name="Google Shape;2149;p65">
              <a:extLst>
                <a:ext uri="{FF2B5EF4-FFF2-40B4-BE49-F238E27FC236}">
                  <a16:creationId xmlns:a16="http://schemas.microsoft.com/office/drawing/2014/main" id="{F5F93661-4C92-19AB-ECD6-9EA85093C10A}"/>
                </a:ext>
              </a:extLst>
            </p:cNvPr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4" name="Google Shape;2150;p65">
              <a:extLst>
                <a:ext uri="{FF2B5EF4-FFF2-40B4-BE49-F238E27FC236}">
                  <a16:creationId xmlns:a16="http://schemas.microsoft.com/office/drawing/2014/main" id="{F35C902E-4454-A28A-05B9-696920591179}"/>
                </a:ext>
              </a:extLst>
            </p:cNvPr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5" name="Google Shape;2151;p65">
              <a:extLst>
                <a:ext uri="{FF2B5EF4-FFF2-40B4-BE49-F238E27FC236}">
                  <a16:creationId xmlns:a16="http://schemas.microsoft.com/office/drawing/2014/main" id="{DCE26DEB-F7C4-469A-6BD5-20B386634FC2}"/>
                </a:ext>
              </a:extLst>
            </p:cNvPr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6" name="Google Shape;2152;p65">
              <a:extLst>
                <a:ext uri="{FF2B5EF4-FFF2-40B4-BE49-F238E27FC236}">
                  <a16:creationId xmlns:a16="http://schemas.microsoft.com/office/drawing/2014/main" id="{61CE87EE-0DB4-5160-8309-24BF8D4221F5}"/>
                </a:ext>
              </a:extLst>
            </p:cNvPr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7" name="Google Shape;2153;p65">
              <a:extLst>
                <a:ext uri="{FF2B5EF4-FFF2-40B4-BE49-F238E27FC236}">
                  <a16:creationId xmlns:a16="http://schemas.microsoft.com/office/drawing/2014/main" id="{7A59BE15-A45B-EE3A-5C37-2E3142D58768}"/>
                </a:ext>
              </a:extLst>
            </p:cNvPr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8" name="Google Shape;2154;p65">
              <a:extLst>
                <a:ext uri="{FF2B5EF4-FFF2-40B4-BE49-F238E27FC236}">
                  <a16:creationId xmlns:a16="http://schemas.microsoft.com/office/drawing/2014/main" id="{13CA30BA-EE99-5241-AD56-8FEDCE3B149F}"/>
                </a:ext>
              </a:extLst>
            </p:cNvPr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9" name="Google Shape;2155;p65">
              <a:extLst>
                <a:ext uri="{FF2B5EF4-FFF2-40B4-BE49-F238E27FC236}">
                  <a16:creationId xmlns:a16="http://schemas.microsoft.com/office/drawing/2014/main" id="{4898A47A-46F5-8100-2A04-9F52CB0FAE10}"/>
                </a:ext>
              </a:extLst>
            </p:cNvPr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0" name="Google Shape;2156;p65">
              <a:extLst>
                <a:ext uri="{FF2B5EF4-FFF2-40B4-BE49-F238E27FC236}">
                  <a16:creationId xmlns:a16="http://schemas.microsoft.com/office/drawing/2014/main" id="{B0A53ED7-965F-F40B-B3E9-2A19A1B1273D}"/>
                </a:ext>
              </a:extLst>
            </p:cNvPr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1" name="Google Shape;2157;p65">
              <a:extLst>
                <a:ext uri="{FF2B5EF4-FFF2-40B4-BE49-F238E27FC236}">
                  <a16:creationId xmlns:a16="http://schemas.microsoft.com/office/drawing/2014/main" id="{17877D2C-F066-1D59-CFDA-581C77ED5C28}"/>
                </a:ext>
              </a:extLst>
            </p:cNvPr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2" name="Google Shape;2158;p65">
              <a:extLst>
                <a:ext uri="{FF2B5EF4-FFF2-40B4-BE49-F238E27FC236}">
                  <a16:creationId xmlns:a16="http://schemas.microsoft.com/office/drawing/2014/main" id="{1326DFB8-9E74-C078-90FF-5497C0616592}"/>
                </a:ext>
              </a:extLst>
            </p:cNvPr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3" name="Google Shape;2159;p65">
              <a:extLst>
                <a:ext uri="{FF2B5EF4-FFF2-40B4-BE49-F238E27FC236}">
                  <a16:creationId xmlns:a16="http://schemas.microsoft.com/office/drawing/2014/main" id="{A92A7AAD-7BC6-0074-5D21-FBE974B7BF94}"/>
                </a:ext>
              </a:extLst>
            </p:cNvPr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4" name="Google Shape;2160;p65">
              <a:extLst>
                <a:ext uri="{FF2B5EF4-FFF2-40B4-BE49-F238E27FC236}">
                  <a16:creationId xmlns:a16="http://schemas.microsoft.com/office/drawing/2014/main" id="{FF050DE2-FDCE-07BE-BB46-B4E55960899E}"/>
                </a:ext>
              </a:extLst>
            </p:cNvPr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5" name="Google Shape;2161;p65">
              <a:extLst>
                <a:ext uri="{FF2B5EF4-FFF2-40B4-BE49-F238E27FC236}">
                  <a16:creationId xmlns:a16="http://schemas.microsoft.com/office/drawing/2014/main" id="{DCED654E-0CF8-C9FE-3198-E758FCAFB000}"/>
                </a:ext>
              </a:extLst>
            </p:cNvPr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6" name="Google Shape;2162;p65">
              <a:extLst>
                <a:ext uri="{FF2B5EF4-FFF2-40B4-BE49-F238E27FC236}">
                  <a16:creationId xmlns:a16="http://schemas.microsoft.com/office/drawing/2014/main" id="{B291F57D-9AF9-9923-C2A9-6ABB4D523397}"/>
                </a:ext>
              </a:extLst>
            </p:cNvPr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7" name="Google Shape;2163;p65">
              <a:extLst>
                <a:ext uri="{FF2B5EF4-FFF2-40B4-BE49-F238E27FC236}">
                  <a16:creationId xmlns:a16="http://schemas.microsoft.com/office/drawing/2014/main" id="{58287A1D-352A-E577-2462-9D5DF0F27FDD}"/>
                </a:ext>
              </a:extLst>
            </p:cNvPr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8" name="Google Shape;2164;p65">
              <a:extLst>
                <a:ext uri="{FF2B5EF4-FFF2-40B4-BE49-F238E27FC236}">
                  <a16:creationId xmlns:a16="http://schemas.microsoft.com/office/drawing/2014/main" id="{978A153C-16A1-1F4C-3A53-D8D7130E5AFC}"/>
                </a:ext>
              </a:extLst>
            </p:cNvPr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9" name="Google Shape;2165;p65">
              <a:extLst>
                <a:ext uri="{FF2B5EF4-FFF2-40B4-BE49-F238E27FC236}">
                  <a16:creationId xmlns:a16="http://schemas.microsoft.com/office/drawing/2014/main" id="{70BAEC93-01B0-62C9-0B8E-991DBAF958C8}"/>
                </a:ext>
              </a:extLst>
            </p:cNvPr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0" name="Google Shape;2166;p65">
              <a:extLst>
                <a:ext uri="{FF2B5EF4-FFF2-40B4-BE49-F238E27FC236}">
                  <a16:creationId xmlns:a16="http://schemas.microsoft.com/office/drawing/2014/main" id="{8BB578EF-CEE3-E429-39B1-30662FB0CCF2}"/>
                </a:ext>
              </a:extLst>
            </p:cNvPr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1" name="Google Shape;2167;p65">
              <a:extLst>
                <a:ext uri="{FF2B5EF4-FFF2-40B4-BE49-F238E27FC236}">
                  <a16:creationId xmlns:a16="http://schemas.microsoft.com/office/drawing/2014/main" id="{72D908F4-CC0E-D43D-9902-580DE51061E8}"/>
                </a:ext>
              </a:extLst>
            </p:cNvPr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2" name="Google Shape;2168;p65">
              <a:extLst>
                <a:ext uri="{FF2B5EF4-FFF2-40B4-BE49-F238E27FC236}">
                  <a16:creationId xmlns:a16="http://schemas.microsoft.com/office/drawing/2014/main" id="{E91D732B-7E80-D4FD-FF3C-424AE0B72B6A}"/>
                </a:ext>
              </a:extLst>
            </p:cNvPr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3" name="Google Shape;2169;p65">
              <a:extLst>
                <a:ext uri="{FF2B5EF4-FFF2-40B4-BE49-F238E27FC236}">
                  <a16:creationId xmlns:a16="http://schemas.microsoft.com/office/drawing/2014/main" id="{A13524EE-1F1F-C014-8ABA-459D0D550A21}"/>
                </a:ext>
              </a:extLst>
            </p:cNvPr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4" name="Google Shape;2170;p65">
              <a:extLst>
                <a:ext uri="{FF2B5EF4-FFF2-40B4-BE49-F238E27FC236}">
                  <a16:creationId xmlns:a16="http://schemas.microsoft.com/office/drawing/2014/main" id="{957AA008-4356-2B05-E9D5-0F8736A6CBB3}"/>
                </a:ext>
              </a:extLst>
            </p:cNvPr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5" name="Google Shape;2171;p65">
              <a:extLst>
                <a:ext uri="{FF2B5EF4-FFF2-40B4-BE49-F238E27FC236}">
                  <a16:creationId xmlns:a16="http://schemas.microsoft.com/office/drawing/2014/main" id="{EA17E71F-21E7-CFCA-47C9-9AE0D2B81C82}"/>
                </a:ext>
              </a:extLst>
            </p:cNvPr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6" name="Google Shape;2172;p65">
              <a:extLst>
                <a:ext uri="{FF2B5EF4-FFF2-40B4-BE49-F238E27FC236}">
                  <a16:creationId xmlns:a16="http://schemas.microsoft.com/office/drawing/2014/main" id="{31F17CEA-684B-81A5-D1D4-8051013B1C61}"/>
                </a:ext>
              </a:extLst>
            </p:cNvPr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7" name="Google Shape;2173;p65">
              <a:extLst>
                <a:ext uri="{FF2B5EF4-FFF2-40B4-BE49-F238E27FC236}">
                  <a16:creationId xmlns:a16="http://schemas.microsoft.com/office/drawing/2014/main" id="{36933208-DF94-B502-B10B-960274E20687}"/>
                </a:ext>
              </a:extLst>
            </p:cNvPr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8" name="Google Shape;2174;p65">
              <a:extLst>
                <a:ext uri="{FF2B5EF4-FFF2-40B4-BE49-F238E27FC236}">
                  <a16:creationId xmlns:a16="http://schemas.microsoft.com/office/drawing/2014/main" id="{564C2013-97B2-A1B5-84CC-FF6918A7D8DF}"/>
                </a:ext>
              </a:extLst>
            </p:cNvPr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9" name="Google Shape;2175;p65">
              <a:extLst>
                <a:ext uri="{FF2B5EF4-FFF2-40B4-BE49-F238E27FC236}">
                  <a16:creationId xmlns:a16="http://schemas.microsoft.com/office/drawing/2014/main" id="{B2D35679-3429-A806-460E-656FB278BE80}"/>
                </a:ext>
              </a:extLst>
            </p:cNvPr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0" name="Google Shape;2176;p65">
              <a:extLst>
                <a:ext uri="{FF2B5EF4-FFF2-40B4-BE49-F238E27FC236}">
                  <a16:creationId xmlns:a16="http://schemas.microsoft.com/office/drawing/2014/main" id="{FF113922-A8E0-FA29-F76C-FF122B109F97}"/>
                </a:ext>
              </a:extLst>
            </p:cNvPr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1" name="Google Shape;2177;p65">
              <a:extLst>
                <a:ext uri="{FF2B5EF4-FFF2-40B4-BE49-F238E27FC236}">
                  <a16:creationId xmlns:a16="http://schemas.microsoft.com/office/drawing/2014/main" id="{18398075-1066-C8A0-A22F-7EC03BCE10D0}"/>
                </a:ext>
              </a:extLst>
            </p:cNvPr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2" name="Google Shape;2178;p65">
              <a:extLst>
                <a:ext uri="{FF2B5EF4-FFF2-40B4-BE49-F238E27FC236}">
                  <a16:creationId xmlns:a16="http://schemas.microsoft.com/office/drawing/2014/main" id="{9E26C9AE-2A23-5377-474A-F04D55F44679}"/>
                </a:ext>
              </a:extLst>
            </p:cNvPr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3" name="Google Shape;2179;p65">
              <a:extLst>
                <a:ext uri="{FF2B5EF4-FFF2-40B4-BE49-F238E27FC236}">
                  <a16:creationId xmlns:a16="http://schemas.microsoft.com/office/drawing/2014/main" id="{009FAC4B-9308-C276-AC35-10AA867B84DE}"/>
                </a:ext>
              </a:extLst>
            </p:cNvPr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4" name="Google Shape;2180;p65">
              <a:extLst>
                <a:ext uri="{FF2B5EF4-FFF2-40B4-BE49-F238E27FC236}">
                  <a16:creationId xmlns:a16="http://schemas.microsoft.com/office/drawing/2014/main" id="{4791CEA8-C603-7CED-85C0-250474700A49}"/>
                </a:ext>
              </a:extLst>
            </p:cNvPr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5" name="Google Shape;2181;p65">
              <a:extLst>
                <a:ext uri="{FF2B5EF4-FFF2-40B4-BE49-F238E27FC236}">
                  <a16:creationId xmlns:a16="http://schemas.microsoft.com/office/drawing/2014/main" id="{0D0EBFD1-E0D2-5D26-D2A8-E6765980C845}"/>
                </a:ext>
              </a:extLst>
            </p:cNvPr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6" name="Google Shape;2182;p65">
              <a:extLst>
                <a:ext uri="{FF2B5EF4-FFF2-40B4-BE49-F238E27FC236}">
                  <a16:creationId xmlns:a16="http://schemas.microsoft.com/office/drawing/2014/main" id="{84F7948B-9931-9D2F-D94E-9810171458DF}"/>
                </a:ext>
              </a:extLst>
            </p:cNvPr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7" name="Google Shape;2183;p65">
              <a:extLst>
                <a:ext uri="{FF2B5EF4-FFF2-40B4-BE49-F238E27FC236}">
                  <a16:creationId xmlns:a16="http://schemas.microsoft.com/office/drawing/2014/main" id="{848AE52A-972A-6F04-885D-4CAFDE6756B8}"/>
                </a:ext>
              </a:extLst>
            </p:cNvPr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8" name="Google Shape;2184;p65">
              <a:extLst>
                <a:ext uri="{FF2B5EF4-FFF2-40B4-BE49-F238E27FC236}">
                  <a16:creationId xmlns:a16="http://schemas.microsoft.com/office/drawing/2014/main" id="{062BC811-A59A-D459-8962-736548A35C56}"/>
                </a:ext>
              </a:extLst>
            </p:cNvPr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9" name="Google Shape;2185;p65">
              <a:extLst>
                <a:ext uri="{FF2B5EF4-FFF2-40B4-BE49-F238E27FC236}">
                  <a16:creationId xmlns:a16="http://schemas.microsoft.com/office/drawing/2014/main" id="{0E1BAAE8-CCA5-64BB-ABB4-5A509609023C}"/>
                </a:ext>
              </a:extLst>
            </p:cNvPr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0" name="Google Shape;2186;p65">
              <a:extLst>
                <a:ext uri="{FF2B5EF4-FFF2-40B4-BE49-F238E27FC236}">
                  <a16:creationId xmlns:a16="http://schemas.microsoft.com/office/drawing/2014/main" id="{D27A7AF5-112F-0253-ABCD-53B8D8A51D54}"/>
                </a:ext>
              </a:extLst>
            </p:cNvPr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1" name="Google Shape;2187;p65">
              <a:extLst>
                <a:ext uri="{FF2B5EF4-FFF2-40B4-BE49-F238E27FC236}">
                  <a16:creationId xmlns:a16="http://schemas.microsoft.com/office/drawing/2014/main" id="{F00AF1AF-8B24-CF87-6646-C8817C110399}"/>
                </a:ext>
              </a:extLst>
            </p:cNvPr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2" name="Google Shape;2188;p65">
              <a:extLst>
                <a:ext uri="{FF2B5EF4-FFF2-40B4-BE49-F238E27FC236}">
                  <a16:creationId xmlns:a16="http://schemas.microsoft.com/office/drawing/2014/main" id="{EFCC66BB-809B-8489-6D38-BCD76D90D033}"/>
                </a:ext>
              </a:extLst>
            </p:cNvPr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3" name="Google Shape;2189;p65">
              <a:extLst>
                <a:ext uri="{FF2B5EF4-FFF2-40B4-BE49-F238E27FC236}">
                  <a16:creationId xmlns:a16="http://schemas.microsoft.com/office/drawing/2014/main" id="{9CE9B956-B6BE-B7EC-83B3-6D3B95FD42CF}"/>
                </a:ext>
              </a:extLst>
            </p:cNvPr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4" name="Google Shape;2190;p65">
              <a:extLst>
                <a:ext uri="{FF2B5EF4-FFF2-40B4-BE49-F238E27FC236}">
                  <a16:creationId xmlns:a16="http://schemas.microsoft.com/office/drawing/2014/main" id="{D1349626-2CAD-155B-4A9F-F11513B684FC}"/>
                </a:ext>
              </a:extLst>
            </p:cNvPr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5" name="Google Shape;2191;p65">
              <a:extLst>
                <a:ext uri="{FF2B5EF4-FFF2-40B4-BE49-F238E27FC236}">
                  <a16:creationId xmlns:a16="http://schemas.microsoft.com/office/drawing/2014/main" id="{0D361A80-9085-D39E-CC6E-EA71F5F24E76}"/>
                </a:ext>
              </a:extLst>
            </p:cNvPr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6" name="Google Shape;2192;p65">
              <a:extLst>
                <a:ext uri="{FF2B5EF4-FFF2-40B4-BE49-F238E27FC236}">
                  <a16:creationId xmlns:a16="http://schemas.microsoft.com/office/drawing/2014/main" id="{1D68CF97-4265-0291-E5BA-FFC204DE93E5}"/>
                </a:ext>
              </a:extLst>
            </p:cNvPr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7" name="Google Shape;2193;p65">
              <a:extLst>
                <a:ext uri="{FF2B5EF4-FFF2-40B4-BE49-F238E27FC236}">
                  <a16:creationId xmlns:a16="http://schemas.microsoft.com/office/drawing/2014/main" id="{DF4D1462-F3A6-52B3-86BC-88DCF218A835}"/>
                </a:ext>
              </a:extLst>
            </p:cNvPr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8" name="Google Shape;2194;p65">
              <a:extLst>
                <a:ext uri="{FF2B5EF4-FFF2-40B4-BE49-F238E27FC236}">
                  <a16:creationId xmlns:a16="http://schemas.microsoft.com/office/drawing/2014/main" id="{89E71BFF-FC5C-D8A2-714F-EEE416FC1298}"/>
                </a:ext>
              </a:extLst>
            </p:cNvPr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9" name="Google Shape;2195;p65">
              <a:extLst>
                <a:ext uri="{FF2B5EF4-FFF2-40B4-BE49-F238E27FC236}">
                  <a16:creationId xmlns:a16="http://schemas.microsoft.com/office/drawing/2014/main" id="{D84213B4-470E-D013-6405-69DB07388EA0}"/>
                </a:ext>
              </a:extLst>
            </p:cNvPr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0" name="Google Shape;2196;p65">
              <a:extLst>
                <a:ext uri="{FF2B5EF4-FFF2-40B4-BE49-F238E27FC236}">
                  <a16:creationId xmlns:a16="http://schemas.microsoft.com/office/drawing/2014/main" id="{E77F5936-4307-2C8C-9B85-6C9D5D8D64EE}"/>
                </a:ext>
              </a:extLst>
            </p:cNvPr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1" name="Google Shape;2197;p65">
              <a:extLst>
                <a:ext uri="{FF2B5EF4-FFF2-40B4-BE49-F238E27FC236}">
                  <a16:creationId xmlns:a16="http://schemas.microsoft.com/office/drawing/2014/main" id="{04777F0D-A318-683F-BAB7-FE68946A3A57}"/>
                </a:ext>
              </a:extLst>
            </p:cNvPr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2" name="Google Shape;2198;p65">
              <a:extLst>
                <a:ext uri="{FF2B5EF4-FFF2-40B4-BE49-F238E27FC236}">
                  <a16:creationId xmlns:a16="http://schemas.microsoft.com/office/drawing/2014/main" id="{E1BAC470-7CC3-268D-B187-6E2AB91CAA62}"/>
                </a:ext>
              </a:extLst>
            </p:cNvPr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3" name="Google Shape;2199;p65">
              <a:extLst>
                <a:ext uri="{FF2B5EF4-FFF2-40B4-BE49-F238E27FC236}">
                  <a16:creationId xmlns:a16="http://schemas.microsoft.com/office/drawing/2014/main" id="{EF618A74-AF71-A044-0DD0-4DC03D62772E}"/>
                </a:ext>
              </a:extLst>
            </p:cNvPr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4" name="Google Shape;2200;p65">
              <a:extLst>
                <a:ext uri="{FF2B5EF4-FFF2-40B4-BE49-F238E27FC236}">
                  <a16:creationId xmlns:a16="http://schemas.microsoft.com/office/drawing/2014/main" id="{FB9CBB2D-A1CE-935A-D012-8E7713C337DC}"/>
                </a:ext>
              </a:extLst>
            </p:cNvPr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5" name="Google Shape;2201;p65">
              <a:extLst>
                <a:ext uri="{FF2B5EF4-FFF2-40B4-BE49-F238E27FC236}">
                  <a16:creationId xmlns:a16="http://schemas.microsoft.com/office/drawing/2014/main" id="{4F06930E-1BDD-53B6-2FCB-C907C0B20B72}"/>
                </a:ext>
              </a:extLst>
            </p:cNvPr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6" name="Google Shape;2202;p65">
              <a:extLst>
                <a:ext uri="{FF2B5EF4-FFF2-40B4-BE49-F238E27FC236}">
                  <a16:creationId xmlns:a16="http://schemas.microsoft.com/office/drawing/2014/main" id="{4049DE7A-A72C-532C-EB80-1161CCA3943B}"/>
                </a:ext>
              </a:extLst>
            </p:cNvPr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7" name="Google Shape;2203;p65">
              <a:extLst>
                <a:ext uri="{FF2B5EF4-FFF2-40B4-BE49-F238E27FC236}">
                  <a16:creationId xmlns:a16="http://schemas.microsoft.com/office/drawing/2014/main" id="{C15C6581-F74B-D3A9-FCC0-71409F056F29}"/>
                </a:ext>
              </a:extLst>
            </p:cNvPr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8" name="Google Shape;2204;p65">
              <a:extLst>
                <a:ext uri="{FF2B5EF4-FFF2-40B4-BE49-F238E27FC236}">
                  <a16:creationId xmlns:a16="http://schemas.microsoft.com/office/drawing/2014/main" id="{A6DF62AB-DE67-C572-4C90-9575F6DA39B9}"/>
                </a:ext>
              </a:extLst>
            </p:cNvPr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9" name="Google Shape;2205;p65">
              <a:extLst>
                <a:ext uri="{FF2B5EF4-FFF2-40B4-BE49-F238E27FC236}">
                  <a16:creationId xmlns:a16="http://schemas.microsoft.com/office/drawing/2014/main" id="{F4BB95CC-C15D-DF01-A241-083EB990061A}"/>
                </a:ext>
              </a:extLst>
            </p:cNvPr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0" name="Google Shape;2206;p65">
              <a:extLst>
                <a:ext uri="{FF2B5EF4-FFF2-40B4-BE49-F238E27FC236}">
                  <a16:creationId xmlns:a16="http://schemas.microsoft.com/office/drawing/2014/main" id="{BCD96690-C597-F30B-FEB0-AA122C0AABD6}"/>
                </a:ext>
              </a:extLst>
            </p:cNvPr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1" name="Google Shape;2207;p65">
              <a:extLst>
                <a:ext uri="{FF2B5EF4-FFF2-40B4-BE49-F238E27FC236}">
                  <a16:creationId xmlns:a16="http://schemas.microsoft.com/office/drawing/2014/main" id="{E52FE2B5-56FD-6FC2-762A-CE0749728BDD}"/>
                </a:ext>
              </a:extLst>
            </p:cNvPr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2" name="Google Shape;2208;p65">
              <a:extLst>
                <a:ext uri="{FF2B5EF4-FFF2-40B4-BE49-F238E27FC236}">
                  <a16:creationId xmlns:a16="http://schemas.microsoft.com/office/drawing/2014/main" id="{76ABAE76-DFB7-AC20-C1AE-A88352A2FB55}"/>
                </a:ext>
              </a:extLst>
            </p:cNvPr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3" name="Google Shape;2209;p65">
              <a:extLst>
                <a:ext uri="{FF2B5EF4-FFF2-40B4-BE49-F238E27FC236}">
                  <a16:creationId xmlns:a16="http://schemas.microsoft.com/office/drawing/2014/main" id="{A1803A86-F4D0-8072-AEB4-DFA62849E766}"/>
                </a:ext>
              </a:extLst>
            </p:cNvPr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4" name="Google Shape;2210;p65">
              <a:extLst>
                <a:ext uri="{FF2B5EF4-FFF2-40B4-BE49-F238E27FC236}">
                  <a16:creationId xmlns:a16="http://schemas.microsoft.com/office/drawing/2014/main" id="{D91A75FB-E1B9-2429-419D-6B5738D2FBD6}"/>
                </a:ext>
              </a:extLst>
            </p:cNvPr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5" name="Google Shape;2211;p65">
              <a:extLst>
                <a:ext uri="{FF2B5EF4-FFF2-40B4-BE49-F238E27FC236}">
                  <a16:creationId xmlns:a16="http://schemas.microsoft.com/office/drawing/2014/main" id="{1E9C6AFA-0AAE-52A1-2F62-5C573EFB1D86}"/>
                </a:ext>
              </a:extLst>
            </p:cNvPr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6" name="Google Shape;2212;p65">
              <a:extLst>
                <a:ext uri="{FF2B5EF4-FFF2-40B4-BE49-F238E27FC236}">
                  <a16:creationId xmlns:a16="http://schemas.microsoft.com/office/drawing/2014/main" id="{AAD1B656-6D63-4B39-DA44-DF2C81CEE90D}"/>
                </a:ext>
              </a:extLst>
            </p:cNvPr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7" name="Google Shape;2213;p65">
              <a:extLst>
                <a:ext uri="{FF2B5EF4-FFF2-40B4-BE49-F238E27FC236}">
                  <a16:creationId xmlns:a16="http://schemas.microsoft.com/office/drawing/2014/main" id="{928F8CAD-3BAD-DB06-DC29-B84971A7B5CC}"/>
                </a:ext>
              </a:extLst>
            </p:cNvPr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8" name="Google Shape;2214;p65">
              <a:extLst>
                <a:ext uri="{FF2B5EF4-FFF2-40B4-BE49-F238E27FC236}">
                  <a16:creationId xmlns:a16="http://schemas.microsoft.com/office/drawing/2014/main" id="{203A51ED-3DE1-9677-7142-5DC23F54D63B}"/>
                </a:ext>
              </a:extLst>
            </p:cNvPr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9" name="Google Shape;2215;p65">
              <a:extLst>
                <a:ext uri="{FF2B5EF4-FFF2-40B4-BE49-F238E27FC236}">
                  <a16:creationId xmlns:a16="http://schemas.microsoft.com/office/drawing/2014/main" id="{6024554F-486B-64E1-F8C1-E0A3977193E0}"/>
                </a:ext>
              </a:extLst>
            </p:cNvPr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0" name="Google Shape;2216;p65">
              <a:extLst>
                <a:ext uri="{FF2B5EF4-FFF2-40B4-BE49-F238E27FC236}">
                  <a16:creationId xmlns:a16="http://schemas.microsoft.com/office/drawing/2014/main" id="{8EDED6BC-48D4-740D-19D5-13C416788768}"/>
                </a:ext>
              </a:extLst>
            </p:cNvPr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1" name="Google Shape;2217;p65">
              <a:extLst>
                <a:ext uri="{FF2B5EF4-FFF2-40B4-BE49-F238E27FC236}">
                  <a16:creationId xmlns:a16="http://schemas.microsoft.com/office/drawing/2014/main" id="{490408A8-8104-96B8-871A-17AF0C5C38FC}"/>
                </a:ext>
              </a:extLst>
            </p:cNvPr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2" name="Google Shape;2218;p65">
              <a:extLst>
                <a:ext uri="{FF2B5EF4-FFF2-40B4-BE49-F238E27FC236}">
                  <a16:creationId xmlns:a16="http://schemas.microsoft.com/office/drawing/2014/main" id="{915CF66B-3A65-E6A8-DA55-28E77372F966}"/>
                </a:ext>
              </a:extLst>
            </p:cNvPr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3" name="Google Shape;2219;p65">
              <a:extLst>
                <a:ext uri="{FF2B5EF4-FFF2-40B4-BE49-F238E27FC236}">
                  <a16:creationId xmlns:a16="http://schemas.microsoft.com/office/drawing/2014/main" id="{6F6A61D9-0A58-E6DA-B3F3-97F1E3D8EE3F}"/>
                </a:ext>
              </a:extLst>
            </p:cNvPr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4" name="Google Shape;2220;p65">
              <a:extLst>
                <a:ext uri="{FF2B5EF4-FFF2-40B4-BE49-F238E27FC236}">
                  <a16:creationId xmlns:a16="http://schemas.microsoft.com/office/drawing/2014/main" id="{6E040633-DF92-3BF2-7007-8858A6B47B5C}"/>
                </a:ext>
              </a:extLst>
            </p:cNvPr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5" name="Google Shape;2221;p65">
              <a:extLst>
                <a:ext uri="{FF2B5EF4-FFF2-40B4-BE49-F238E27FC236}">
                  <a16:creationId xmlns:a16="http://schemas.microsoft.com/office/drawing/2014/main" id="{366C8741-B7FE-3541-20C0-08A78DF348E5}"/>
                </a:ext>
              </a:extLst>
            </p:cNvPr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6" name="Google Shape;2222;p65">
              <a:extLst>
                <a:ext uri="{FF2B5EF4-FFF2-40B4-BE49-F238E27FC236}">
                  <a16:creationId xmlns:a16="http://schemas.microsoft.com/office/drawing/2014/main" id="{48C5BB4F-AEA5-DF47-3A8E-F39787571050}"/>
                </a:ext>
              </a:extLst>
            </p:cNvPr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7" name="Google Shape;2223;p65">
              <a:extLst>
                <a:ext uri="{FF2B5EF4-FFF2-40B4-BE49-F238E27FC236}">
                  <a16:creationId xmlns:a16="http://schemas.microsoft.com/office/drawing/2014/main" id="{2975663A-2E1B-450C-3304-1FCF3201C19A}"/>
                </a:ext>
              </a:extLst>
            </p:cNvPr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8" name="Google Shape;2224;p65">
              <a:extLst>
                <a:ext uri="{FF2B5EF4-FFF2-40B4-BE49-F238E27FC236}">
                  <a16:creationId xmlns:a16="http://schemas.microsoft.com/office/drawing/2014/main" id="{EC503C88-0D08-35B2-5335-63E82D654042}"/>
                </a:ext>
              </a:extLst>
            </p:cNvPr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9" name="Google Shape;2225;p65">
              <a:extLst>
                <a:ext uri="{FF2B5EF4-FFF2-40B4-BE49-F238E27FC236}">
                  <a16:creationId xmlns:a16="http://schemas.microsoft.com/office/drawing/2014/main" id="{C4573932-8830-42B0-33AC-CE3DAAE7A89E}"/>
                </a:ext>
              </a:extLst>
            </p:cNvPr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0" name="Google Shape;2226;p65">
              <a:extLst>
                <a:ext uri="{FF2B5EF4-FFF2-40B4-BE49-F238E27FC236}">
                  <a16:creationId xmlns:a16="http://schemas.microsoft.com/office/drawing/2014/main" id="{76AC5F49-65E2-18E2-BC68-C0A8DE4981AC}"/>
                </a:ext>
              </a:extLst>
            </p:cNvPr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1" name="Google Shape;2227;p65">
              <a:extLst>
                <a:ext uri="{FF2B5EF4-FFF2-40B4-BE49-F238E27FC236}">
                  <a16:creationId xmlns:a16="http://schemas.microsoft.com/office/drawing/2014/main" id="{35C8CB55-7EF0-6484-E5D0-8D736F864434}"/>
                </a:ext>
              </a:extLst>
            </p:cNvPr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2" name="Google Shape;2228;p65">
              <a:extLst>
                <a:ext uri="{FF2B5EF4-FFF2-40B4-BE49-F238E27FC236}">
                  <a16:creationId xmlns:a16="http://schemas.microsoft.com/office/drawing/2014/main" id="{84B302EB-28DC-ED50-C784-CB2C0CC5D901}"/>
                </a:ext>
              </a:extLst>
            </p:cNvPr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3" name="Google Shape;2229;p65">
              <a:extLst>
                <a:ext uri="{FF2B5EF4-FFF2-40B4-BE49-F238E27FC236}">
                  <a16:creationId xmlns:a16="http://schemas.microsoft.com/office/drawing/2014/main" id="{8A23D6A4-966D-63C2-E55F-D2D7BF7A8C3A}"/>
                </a:ext>
              </a:extLst>
            </p:cNvPr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4" name="Google Shape;2230;p65">
              <a:extLst>
                <a:ext uri="{FF2B5EF4-FFF2-40B4-BE49-F238E27FC236}">
                  <a16:creationId xmlns:a16="http://schemas.microsoft.com/office/drawing/2014/main" id="{630B2653-20F9-6F55-2FB8-96B76EA319C2}"/>
                </a:ext>
              </a:extLst>
            </p:cNvPr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5" name="Google Shape;2231;p65">
              <a:extLst>
                <a:ext uri="{FF2B5EF4-FFF2-40B4-BE49-F238E27FC236}">
                  <a16:creationId xmlns:a16="http://schemas.microsoft.com/office/drawing/2014/main" id="{6D601005-774B-E33F-FD09-50975E041671}"/>
                </a:ext>
              </a:extLst>
            </p:cNvPr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6" name="Google Shape;2232;p65">
              <a:extLst>
                <a:ext uri="{FF2B5EF4-FFF2-40B4-BE49-F238E27FC236}">
                  <a16:creationId xmlns:a16="http://schemas.microsoft.com/office/drawing/2014/main" id="{E78E0A4A-965A-DBCA-5C90-8ED7483B70B7}"/>
                </a:ext>
              </a:extLst>
            </p:cNvPr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7" name="Google Shape;2233;p65">
              <a:extLst>
                <a:ext uri="{FF2B5EF4-FFF2-40B4-BE49-F238E27FC236}">
                  <a16:creationId xmlns:a16="http://schemas.microsoft.com/office/drawing/2014/main" id="{0B68CD0D-EF37-B755-64AE-31A923E7327F}"/>
                </a:ext>
              </a:extLst>
            </p:cNvPr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8" name="Google Shape;2234;p65">
              <a:extLst>
                <a:ext uri="{FF2B5EF4-FFF2-40B4-BE49-F238E27FC236}">
                  <a16:creationId xmlns:a16="http://schemas.microsoft.com/office/drawing/2014/main" id="{A9F9D4E0-91CE-C6B0-2588-8013F7580146}"/>
                </a:ext>
              </a:extLst>
            </p:cNvPr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9" name="Google Shape;2235;p65">
              <a:extLst>
                <a:ext uri="{FF2B5EF4-FFF2-40B4-BE49-F238E27FC236}">
                  <a16:creationId xmlns:a16="http://schemas.microsoft.com/office/drawing/2014/main" id="{D9581A7D-A734-D631-A333-43612AEEE5CB}"/>
                </a:ext>
              </a:extLst>
            </p:cNvPr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0" name="Google Shape;2236;p65">
              <a:extLst>
                <a:ext uri="{FF2B5EF4-FFF2-40B4-BE49-F238E27FC236}">
                  <a16:creationId xmlns:a16="http://schemas.microsoft.com/office/drawing/2014/main" id="{68B272E7-EBCF-754B-895E-B04E4E06ED2F}"/>
                </a:ext>
              </a:extLst>
            </p:cNvPr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1" name="Google Shape;2237;p65">
              <a:extLst>
                <a:ext uri="{FF2B5EF4-FFF2-40B4-BE49-F238E27FC236}">
                  <a16:creationId xmlns:a16="http://schemas.microsoft.com/office/drawing/2014/main" id="{F2D1FA33-E54A-042E-BD51-1049453A519C}"/>
                </a:ext>
              </a:extLst>
            </p:cNvPr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2" name="Google Shape;2238;p65">
              <a:extLst>
                <a:ext uri="{FF2B5EF4-FFF2-40B4-BE49-F238E27FC236}">
                  <a16:creationId xmlns:a16="http://schemas.microsoft.com/office/drawing/2014/main" id="{71BA2A66-DB07-6500-8664-EF3EC5F15B33}"/>
                </a:ext>
              </a:extLst>
            </p:cNvPr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3" name="Google Shape;2239;p65">
              <a:extLst>
                <a:ext uri="{FF2B5EF4-FFF2-40B4-BE49-F238E27FC236}">
                  <a16:creationId xmlns:a16="http://schemas.microsoft.com/office/drawing/2014/main" id="{DE3B245F-D9E5-C4F0-59D3-019FA438E865}"/>
                </a:ext>
              </a:extLst>
            </p:cNvPr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4" name="Google Shape;2240;p65">
              <a:extLst>
                <a:ext uri="{FF2B5EF4-FFF2-40B4-BE49-F238E27FC236}">
                  <a16:creationId xmlns:a16="http://schemas.microsoft.com/office/drawing/2014/main" id="{CCB1F8C0-783D-58D3-F9CA-CEA230E84720}"/>
                </a:ext>
              </a:extLst>
            </p:cNvPr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5" name="Google Shape;2241;p65">
              <a:extLst>
                <a:ext uri="{FF2B5EF4-FFF2-40B4-BE49-F238E27FC236}">
                  <a16:creationId xmlns:a16="http://schemas.microsoft.com/office/drawing/2014/main" id="{1EAD7CF8-DE1E-162A-FC25-2C77E5664FF9}"/>
                </a:ext>
              </a:extLst>
            </p:cNvPr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6" name="Google Shape;2242;p65">
              <a:extLst>
                <a:ext uri="{FF2B5EF4-FFF2-40B4-BE49-F238E27FC236}">
                  <a16:creationId xmlns:a16="http://schemas.microsoft.com/office/drawing/2014/main" id="{98FE795D-9674-B4C9-1F40-1D897533A65E}"/>
                </a:ext>
              </a:extLst>
            </p:cNvPr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7" name="Google Shape;2243;p65">
              <a:extLst>
                <a:ext uri="{FF2B5EF4-FFF2-40B4-BE49-F238E27FC236}">
                  <a16:creationId xmlns:a16="http://schemas.microsoft.com/office/drawing/2014/main" id="{9AD955C6-7A68-FCB4-8698-0A12E2576673}"/>
                </a:ext>
              </a:extLst>
            </p:cNvPr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8" name="Google Shape;2244;p65">
              <a:extLst>
                <a:ext uri="{FF2B5EF4-FFF2-40B4-BE49-F238E27FC236}">
                  <a16:creationId xmlns:a16="http://schemas.microsoft.com/office/drawing/2014/main" id="{7E22A519-D8B4-512D-B6D5-9D3A61247D00}"/>
                </a:ext>
              </a:extLst>
            </p:cNvPr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9" name="Google Shape;2245;p65">
              <a:extLst>
                <a:ext uri="{FF2B5EF4-FFF2-40B4-BE49-F238E27FC236}">
                  <a16:creationId xmlns:a16="http://schemas.microsoft.com/office/drawing/2014/main" id="{881CE999-5247-6FD7-8AD4-70FC7F0C37AD}"/>
                </a:ext>
              </a:extLst>
            </p:cNvPr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0" name="Google Shape;2246;p65">
              <a:extLst>
                <a:ext uri="{FF2B5EF4-FFF2-40B4-BE49-F238E27FC236}">
                  <a16:creationId xmlns:a16="http://schemas.microsoft.com/office/drawing/2014/main" id="{44521456-D4AE-BEF1-126E-083F92D90355}"/>
                </a:ext>
              </a:extLst>
            </p:cNvPr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1" name="Google Shape;2247;p65">
              <a:extLst>
                <a:ext uri="{FF2B5EF4-FFF2-40B4-BE49-F238E27FC236}">
                  <a16:creationId xmlns:a16="http://schemas.microsoft.com/office/drawing/2014/main" id="{0C2A7787-4D68-AA84-EB23-E8B11F99F615}"/>
                </a:ext>
              </a:extLst>
            </p:cNvPr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2" name="Google Shape;2248;p65">
              <a:extLst>
                <a:ext uri="{FF2B5EF4-FFF2-40B4-BE49-F238E27FC236}">
                  <a16:creationId xmlns:a16="http://schemas.microsoft.com/office/drawing/2014/main" id="{8DB37856-10F3-1446-118C-C6B936CBEF9D}"/>
                </a:ext>
              </a:extLst>
            </p:cNvPr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3" name="Google Shape;2249;p65">
              <a:extLst>
                <a:ext uri="{FF2B5EF4-FFF2-40B4-BE49-F238E27FC236}">
                  <a16:creationId xmlns:a16="http://schemas.microsoft.com/office/drawing/2014/main" id="{CB9C7A5B-973D-D879-5F87-8E86F9F4BF4E}"/>
                </a:ext>
              </a:extLst>
            </p:cNvPr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4" name="Google Shape;2250;p65">
              <a:extLst>
                <a:ext uri="{FF2B5EF4-FFF2-40B4-BE49-F238E27FC236}">
                  <a16:creationId xmlns:a16="http://schemas.microsoft.com/office/drawing/2014/main" id="{97E19237-FEF5-A46A-1E16-1297ACDB86E3}"/>
                </a:ext>
              </a:extLst>
            </p:cNvPr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5" name="Google Shape;2251;p65">
              <a:extLst>
                <a:ext uri="{FF2B5EF4-FFF2-40B4-BE49-F238E27FC236}">
                  <a16:creationId xmlns:a16="http://schemas.microsoft.com/office/drawing/2014/main" id="{FE5AAA74-48EF-EE2B-368E-EF1FFCDBE79F}"/>
                </a:ext>
              </a:extLst>
            </p:cNvPr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6" name="Google Shape;2252;p65">
              <a:extLst>
                <a:ext uri="{FF2B5EF4-FFF2-40B4-BE49-F238E27FC236}">
                  <a16:creationId xmlns:a16="http://schemas.microsoft.com/office/drawing/2014/main" id="{5FF758D6-BDA5-E437-5705-644117EE1394}"/>
                </a:ext>
              </a:extLst>
            </p:cNvPr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7" name="Google Shape;2253;p65">
              <a:extLst>
                <a:ext uri="{FF2B5EF4-FFF2-40B4-BE49-F238E27FC236}">
                  <a16:creationId xmlns:a16="http://schemas.microsoft.com/office/drawing/2014/main" id="{4FB343C8-F446-3514-3437-5C60CD539097}"/>
                </a:ext>
              </a:extLst>
            </p:cNvPr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8" name="Google Shape;2254;p65">
              <a:extLst>
                <a:ext uri="{FF2B5EF4-FFF2-40B4-BE49-F238E27FC236}">
                  <a16:creationId xmlns:a16="http://schemas.microsoft.com/office/drawing/2014/main" id="{16511398-E47B-AAA9-2C1B-3758934C62CD}"/>
                </a:ext>
              </a:extLst>
            </p:cNvPr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9" name="Google Shape;2255;p65">
              <a:extLst>
                <a:ext uri="{FF2B5EF4-FFF2-40B4-BE49-F238E27FC236}">
                  <a16:creationId xmlns:a16="http://schemas.microsoft.com/office/drawing/2014/main" id="{14303D63-0678-56FA-2DCB-12A3530CD34C}"/>
                </a:ext>
              </a:extLst>
            </p:cNvPr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0" name="Google Shape;2256;p65">
              <a:extLst>
                <a:ext uri="{FF2B5EF4-FFF2-40B4-BE49-F238E27FC236}">
                  <a16:creationId xmlns:a16="http://schemas.microsoft.com/office/drawing/2014/main" id="{ED1F5178-FDB8-AD72-3B85-0A45A355F71E}"/>
                </a:ext>
              </a:extLst>
            </p:cNvPr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1" name="Google Shape;2257;p65">
              <a:extLst>
                <a:ext uri="{FF2B5EF4-FFF2-40B4-BE49-F238E27FC236}">
                  <a16:creationId xmlns:a16="http://schemas.microsoft.com/office/drawing/2014/main" id="{A74F1F50-2BFA-2799-C21D-E12F6BD6D569}"/>
                </a:ext>
              </a:extLst>
            </p:cNvPr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2" name="Google Shape;2258;p65">
              <a:extLst>
                <a:ext uri="{FF2B5EF4-FFF2-40B4-BE49-F238E27FC236}">
                  <a16:creationId xmlns:a16="http://schemas.microsoft.com/office/drawing/2014/main" id="{C8467321-33CE-38E6-BD0C-F6A8AE9A8234}"/>
                </a:ext>
              </a:extLst>
            </p:cNvPr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3" name="Google Shape;2259;p65">
              <a:extLst>
                <a:ext uri="{FF2B5EF4-FFF2-40B4-BE49-F238E27FC236}">
                  <a16:creationId xmlns:a16="http://schemas.microsoft.com/office/drawing/2014/main" id="{750301DB-8EF3-A7AF-A06D-1CA73FFB52C5}"/>
                </a:ext>
              </a:extLst>
            </p:cNvPr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4" name="Google Shape;2260;p65">
              <a:extLst>
                <a:ext uri="{FF2B5EF4-FFF2-40B4-BE49-F238E27FC236}">
                  <a16:creationId xmlns:a16="http://schemas.microsoft.com/office/drawing/2014/main" id="{3E3BD358-8F58-8ECD-ED86-A288CF6F84BA}"/>
                </a:ext>
              </a:extLst>
            </p:cNvPr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5" name="Google Shape;2261;p65">
              <a:extLst>
                <a:ext uri="{FF2B5EF4-FFF2-40B4-BE49-F238E27FC236}">
                  <a16:creationId xmlns:a16="http://schemas.microsoft.com/office/drawing/2014/main" id="{5420A21C-50FF-AA13-2C00-4F6922A6D224}"/>
                </a:ext>
              </a:extLst>
            </p:cNvPr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6" name="Google Shape;2262;p65">
              <a:extLst>
                <a:ext uri="{FF2B5EF4-FFF2-40B4-BE49-F238E27FC236}">
                  <a16:creationId xmlns:a16="http://schemas.microsoft.com/office/drawing/2014/main" id="{4DBC162B-1086-AE46-5497-B0BB715B40C7}"/>
                </a:ext>
              </a:extLst>
            </p:cNvPr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7" name="Google Shape;2263;p65">
              <a:extLst>
                <a:ext uri="{FF2B5EF4-FFF2-40B4-BE49-F238E27FC236}">
                  <a16:creationId xmlns:a16="http://schemas.microsoft.com/office/drawing/2014/main" id="{DD7BBEFC-1C3F-F302-ECDC-F96372DF85C3}"/>
                </a:ext>
              </a:extLst>
            </p:cNvPr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8" name="Google Shape;2264;p65">
              <a:extLst>
                <a:ext uri="{FF2B5EF4-FFF2-40B4-BE49-F238E27FC236}">
                  <a16:creationId xmlns:a16="http://schemas.microsoft.com/office/drawing/2014/main" id="{FDADABB5-5572-FC48-5C60-1291E7F8859B}"/>
                </a:ext>
              </a:extLst>
            </p:cNvPr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9" name="Google Shape;2265;p65">
              <a:extLst>
                <a:ext uri="{FF2B5EF4-FFF2-40B4-BE49-F238E27FC236}">
                  <a16:creationId xmlns:a16="http://schemas.microsoft.com/office/drawing/2014/main" id="{9211CE0A-EDEB-449D-4D91-A912154EAD3B}"/>
                </a:ext>
              </a:extLst>
            </p:cNvPr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0" name="Google Shape;2266;p65">
              <a:extLst>
                <a:ext uri="{FF2B5EF4-FFF2-40B4-BE49-F238E27FC236}">
                  <a16:creationId xmlns:a16="http://schemas.microsoft.com/office/drawing/2014/main" id="{A4597E51-F0E4-4108-609A-485A81FEA3C1}"/>
                </a:ext>
              </a:extLst>
            </p:cNvPr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1" name="Google Shape;2267;p65">
              <a:extLst>
                <a:ext uri="{FF2B5EF4-FFF2-40B4-BE49-F238E27FC236}">
                  <a16:creationId xmlns:a16="http://schemas.microsoft.com/office/drawing/2014/main" id="{4A548941-C5FA-D852-C77E-579078C81AD6}"/>
                </a:ext>
              </a:extLst>
            </p:cNvPr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2" name="Google Shape;2268;p65">
              <a:extLst>
                <a:ext uri="{FF2B5EF4-FFF2-40B4-BE49-F238E27FC236}">
                  <a16:creationId xmlns:a16="http://schemas.microsoft.com/office/drawing/2014/main" id="{CB82F8F7-8442-F07B-5F2B-B33BB7DFCA0F}"/>
                </a:ext>
              </a:extLst>
            </p:cNvPr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3" name="Google Shape;2269;p65">
              <a:extLst>
                <a:ext uri="{FF2B5EF4-FFF2-40B4-BE49-F238E27FC236}">
                  <a16:creationId xmlns:a16="http://schemas.microsoft.com/office/drawing/2014/main" id="{00DCBF61-1E58-7D60-2A78-36D5965A2388}"/>
                </a:ext>
              </a:extLst>
            </p:cNvPr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4" name="Google Shape;2270;p65">
              <a:extLst>
                <a:ext uri="{FF2B5EF4-FFF2-40B4-BE49-F238E27FC236}">
                  <a16:creationId xmlns:a16="http://schemas.microsoft.com/office/drawing/2014/main" id="{0F329A55-9EAB-C7D9-C617-CE198084EF64}"/>
                </a:ext>
              </a:extLst>
            </p:cNvPr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5" name="Google Shape;2271;p65">
              <a:extLst>
                <a:ext uri="{FF2B5EF4-FFF2-40B4-BE49-F238E27FC236}">
                  <a16:creationId xmlns:a16="http://schemas.microsoft.com/office/drawing/2014/main" id="{D30A53C3-4917-C07D-7E2D-7CB6F4227867}"/>
                </a:ext>
              </a:extLst>
            </p:cNvPr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6" name="Google Shape;2272;p65">
              <a:extLst>
                <a:ext uri="{FF2B5EF4-FFF2-40B4-BE49-F238E27FC236}">
                  <a16:creationId xmlns:a16="http://schemas.microsoft.com/office/drawing/2014/main" id="{F7EC89BA-BCA3-AA3C-02D9-AE1B8B3E751F}"/>
                </a:ext>
              </a:extLst>
            </p:cNvPr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7" name="Google Shape;2273;p65">
              <a:extLst>
                <a:ext uri="{FF2B5EF4-FFF2-40B4-BE49-F238E27FC236}">
                  <a16:creationId xmlns:a16="http://schemas.microsoft.com/office/drawing/2014/main" id="{1F491D19-6D7A-2C4F-94F4-483D1441D858}"/>
                </a:ext>
              </a:extLst>
            </p:cNvPr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8" name="Google Shape;2274;p65">
              <a:extLst>
                <a:ext uri="{FF2B5EF4-FFF2-40B4-BE49-F238E27FC236}">
                  <a16:creationId xmlns:a16="http://schemas.microsoft.com/office/drawing/2014/main" id="{6A1242A0-D420-3007-4B47-A84CC7F6B02A}"/>
                </a:ext>
              </a:extLst>
            </p:cNvPr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9" name="Google Shape;2275;p65">
              <a:extLst>
                <a:ext uri="{FF2B5EF4-FFF2-40B4-BE49-F238E27FC236}">
                  <a16:creationId xmlns:a16="http://schemas.microsoft.com/office/drawing/2014/main" id="{98D9D8EA-26FE-CFE8-78A4-B5205BA9CE74}"/>
                </a:ext>
              </a:extLst>
            </p:cNvPr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0" name="Google Shape;2276;p65">
              <a:extLst>
                <a:ext uri="{FF2B5EF4-FFF2-40B4-BE49-F238E27FC236}">
                  <a16:creationId xmlns:a16="http://schemas.microsoft.com/office/drawing/2014/main" id="{DF417617-7C1B-AE4B-EE87-F56D5EEA9405}"/>
                </a:ext>
              </a:extLst>
            </p:cNvPr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1" name="Google Shape;2277;p65">
              <a:extLst>
                <a:ext uri="{FF2B5EF4-FFF2-40B4-BE49-F238E27FC236}">
                  <a16:creationId xmlns:a16="http://schemas.microsoft.com/office/drawing/2014/main" id="{6BE99684-2C30-D431-E1F0-1771942E57E5}"/>
                </a:ext>
              </a:extLst>
            </p:cNvPr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2" name="Google Shape;2278;p65">
              <a:extLst>
                <a:ext uri="{FF2B5EF4-FFF2-40B4-BE49-F238E27FC236}">
                  <a16:creationId xmlns:a16="http://schemas.microsoft.com/office/drawing/2014/main" id="{5D54F84D-B4CC-F602-FC2B-B3A053ACECEE}"/>
                </a:ext>
              </a:extLst>
            </p:cNvPr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3" name="Google Shape;2279;p65">
              <a:extLst>
                <a:ext uri="{FF2B5EF4-FFF2-40B4-BE49-F238E27FC236}">
                  <a16:creationId xmlns:a16="http://schemas.microsoft.com/office/drawing/2014/main" id="{7E06D307-7725-ADFE-EE09-C02833862728}"/>
                </a:ext>
              </a:extLst>
            </p:cNvPr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4" name="Google Shape;2280;p65">
              <a:extLst>
                <a:ext uri="{FF2B5EF4-FFF2-40B4-BE49-F238E27FC236}">
                  <a16:creationId xmlns:a16="http://schemas.microsoft.com/office/drawing/2014/main" id="{4255B83C-0DC2-36A7-600A-0546935BD947}"/>
                </a:ext>
              </a:extLst>
            </p:cNvPr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5" name="Google Shape;2281;p65">
              <a:extLst>
                <a:ext uri="{FF2B5EF4-FFF2-40B4-BE49-F238E27FC236}">
                  <a16:creationId xmlns:a16="http://schemas.microsoft.com/office/drawing/2014/main" id="{85BC7206-2D8D-AF6F-9611-09192D8061CE}"/>
                </a:ext>
              </a:extLst>
            </p:cNvPr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6" name="Google Shape;2282;p65">
              <a:extLst>
                <a:ext uri="{FF2B5EF4-FFF2-40B4-BE49-F238E27FC236}">
                  <a16:creationId xmlns:a16="http://schemas.microsoft.com/office/drawing/2014/main" id="{7AAFEAB7-7306-C3E8-BF8B-673849FC2FD8}"/>
                </a:ext>
              </a:extLst>
            </p:cNvPr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7" name="Google Shape;2283;p65">
              <a:extLst>
                <a:ext uri="{FF2B5EF4-FFF2-40B4-BE49-F238E27FC236}">
                  <a16:creationId xmlns:a16="http://schemas.microsoft.com/office/drawing/2014/main" id="{0DCCE079-0CFB-8880-27FE-BE9FFE1FAB36}"/>
                </a:ext>
              </a:extLst>
            </p:cNvPr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8" name="Google Shape;2284;p65">
              <a:extLst>
                <a:ext uri="{FF2B5EF4-FFF2-40B4-BE49-F238E27FC236}">
                  <a16:creationId xmlns:a16="http://schemas.microsoft.com/office/drawing/2014/main" id="{7419AD50-6D2A-A31F-C2CE-7A36764A8DA8}"/>
                </a:ext>
              </a:extLst>
            </p:cNvPr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9" name="Google Shape;2285;p65">
              <a:extLst>
                <a:ext uri="{FF2B5EF4-FFF2-40B4-BE49-F238E27FC236}">
                  <a16:creationId xmlns:a16="http://schemas.microsoft.com/office/drawing/2014/main" id="{1650D13C-9EDC-92B0-4525-2D03EDB80BE6}"/>
                </a:ext>
              </a:extLst>
            </p:cNvPr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0" name="Google Shape;2286;p65">
              <a:extLst>
                <a:ext uri="{FF2B5EF4-FFF2-40B4-BE49-F238E27FC236}">
                  <a16:creationId xmlns:a16="http://schemas.microsoft.com/office/drawing/2014/main" id="{8A4E5072-48CF-A00B-F666-97B69A02E0FF}"/>
                </a:ext>
              </a:extLst>
            </p:cNvPr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1" name="Google Shape;2287;p65">
              <a:extLst>
                <a:ext uri="{FF2B5EF4-FFF2-40B4-BE49-F238E27FC236}">
                  <a16:creationId xmlns:a16="http://schemas.microsoft.com/office/drawing/2014/main" id="{9AC6EDF0-E439-D016-002E-FF97C9AEA53D}"/>
                </a:ext>
              </a:extLst>
            </p:cNvPr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2" name="Google Shape;2288;p65">
              <a:extLst>
                <a:ext uri="{FF2B5EF4-FFF2-40B4-BE49-F238E27FC236}">
                  <a16:creationId xmlns:a16="http://schemas.microsoft.com/office/drawing/2014/main" id="{53C45ACA-2C37-E21C-ACDE-302BBCA93F7A}"/>
                </a:ext>
              </a:extLst>
            </p:cNvPr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3" name="Google Shape;2289;p65">
              <a:extLst>
                <a:ext uri="{FF2B5EF4-FFF2-40B4-BE49-F238E27FC236}">
                  <a16:creationId xmlns:a16="http://schemas.microsoft.com/office/drawing/2014/main" id="{88C47D7B-C55F-BD01-6A4D-94DED7354BF0}"/>
                </a:ext>
              </a:extLst>
            </p:cNvPr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4" name="Google Shape;2290;p65">
              <a:extLst>
                <a:ext uri="{FF2B5EF4-FFF2-40B4-BE49-F238E27FC236}">
                  <a16:creationId xmlns:a16="http://schemas.microsoft.com/office/drawing/2014/main" id="{9B095A0A-BB36-C8D9-CAA8-DB8DB08F1660}"/>
                </a:ext>
              </a:extLst>
            </p:cNvPr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5" name="Google Shape;2291;p65">
              <a:extLst>
                <a:ext uri="{FF2B5EF4-FFF2-40B4-BE49-F238E27FC236}">
                  <a16:creationId xmlns:a16="http://schemas.microsoft.com/office/drawing/2014/main" id="{330E52DF-03D4-C9BA-63B5-A61BF8A8BAA2}"/>
                </a:ext>
              </a:extLst>
            </p:cNvPr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6" name="Google Shape;2292;p65">
              <a:extLst>
                <a:ext uri="{FF2B5EF4-FFF2-40B4-BE49-F238E27FC236}">
                  <a16:creationId xmlns:a16="http://schemas.microsoft.com/office/drawing/2014/main" id="{ABA76A72-EB94-348A-D1B5-E285B0E4BA67}"/>
                </a:ext>
              </a:extLst>
            </p:cNvPr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7" name="Google Shape;2293;p65">
              <a:extLst>
                <a:ext uri="{FF2B5EF4-FFF2-40B4-BE49-F238E27FC236}">
                  <a16:creationId xmlns:a16="http://schemas.microsoft.com/office/drawing/2014/main" id="{83C4132C-096C-2690-3762-5F53D0C129E5}"/>
                </a:ext>
              </a:extLst>
            </p:cNvPr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8" name="Google Shape;2294;p65">
              <a:extLst>
                <a:ext uri="{FF2B5EF4-FFF2-40B4-BE49-F238E27FC236}">
                  <a16:creationId xmlns:a16="http://schemas.microsoft.com/office/drawing/2014/main" id="{F415AC75-E522-061C-B0CC-13BED3F52D5B}"/>
                </a:ext>
              </a:extLst>
            </p:cNvPr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9" name="Google Shape;2295;p65">
              <a:extLst>
                <a:ext uri="{FF2B5EF4-FFF2-40B4-BE49-F238E27FC236}">
                  <a16:creationId xmlns:a16="http://schemas.microsoft.com/office/drawing/2014/main" id="{28B99ED0-B62C-76B4-A7A4-D490C0C7CE3C}"/>
                </a:ext>
              </a:extLst>
            </p:cNvPr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0" name="Google Shape;2296;p65">
              <a:extLst>
                <a:ext uri="{FF2B5EF4-FFF2-40B4-BE49-F238E27FC236}">
                  <a16:creationId xmlns:a16="http://schemas.microsoft.com/office/drawing/2014/main" id="{B280D1BE-F227-A79F-4135-85ECFE34312F}"/>
                </a:ext>
              </a:extLst>
            </p:cNvPr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1" name="Google Shape;2297;p65">
              <a:extLst>
                <a:ext uri="{FF2B5EF4-FFF2-40B4-BE49-F238E27FC236}">
                  <a16:creationId xmlns:a16="http://schemas.microsoft.com/office/drawing/2014/main" id="{5D8E7922-3695-FE41-1C8A-86415C532FA0}"/>
                </a:ext>
              </a:extLst>
            </p:cNvPr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2" name="Google Shape;2298;p65">
              <a:extLst>
                <a:ext uri="{FF2B5EF4-FFF2-40B4-BE49-F238E27FC236}">
                  <a16:creationId xmlns:a16="http://schemas.microsoft.com/office/drawing/2014/main" id="{2B66821C-7DE6-F79F-5DC7-C7D028CB316F}"/>
                </a:ext>
              </a:extLst>
            </p:cNvPr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3" name="Google Shape;2299;p65">
              <a:extLst>
                <a:ext uri="{FF2B5EF4-FFF2-40B4-BE49-F238E27FC236}">
                  <a16:creationId xmlns:a16="http://schemas.microsoft.com/office/drawing/2014/main" id="{1043EAAE-E665-8E32-3856-134A0AF3D687}"/>
                </a:ext>
              </a:extLst>
            </p:cNvPr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4" name="Google Shape;2300;p65">
              <a:extLst>
                <a:ext uri="{FF2B5EF4-FFF2-40B4-BE49-F238E27FC236}">
                  <a16:creationId xmlns:a16="http://schemas.microsoft.com/office/drawing/2014/main" id="{3B24D4DB-F40B-A48D-EC75-FD14B2BCA851}"/>
                </a:ext>
              </a:extLst>
            </p:cNvPr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5" name="Google Shape;2301;p65">
              <a:extLst>
                <a:ext uri="{FF2B5EF4-FFF2-40B4-BE49-F238E27FC236}">
                  <a16:creationId xmlns:a16="http://schemas.microsoft.com/office/drawing/2014/main" id="{3EE434DA-16A3-FD53-574A-C044A0B2E5CA}"/>
                </a:ext>
              </a:extLst>
            </p:cNvPr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6" name="Google Shape;2302;p65">
              <a:extLst>
                <a:ext uri="{FF2B5EF4-FFF2-40B4-BE49-F238E27FC236}">
                  <a16:creationId xmlns:a16="http://schemas.microsoft.com/office/drawing/2014/main" id="{4A0267CF-8036-C850-136D-9DE20633D69E}"/>
                </a:ext>
              </a:extLst>
            </p:cNvPr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7" name="Google Shape;2303;p65">
              <a:extLst>
                <a:ext uri="{FF2B5EF4-FFF2-40B4-BE49-F238E27FC236}">
                  <a16:creationId xmlns:a16="http://schemas.microsoft.com/office/drawing/2014/main" id="{79401DEB-4C71-90F8-3C86-8281B7D6C3A8}"/>
                </a:ext>
              </a:extLst>
            </p:cNvPr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8" name="Google Shape;2304;p65">
              <a:extLst>
                <a:ext uri="{FF2B5EF4-FFF2-40B4-BE49-F238E27FC236}">
                  <a16:creationId xmlns:a16="http://schemas.microsoft.com/office/drawing/2014/main" id="{25CA4AC6-C607-0302-9930-7ABEC34AF06A}"/>
                </a:ext>
              </a:extLst>
            </p:cNvPr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9" name="Google Shape;2305;p65">
              <a:extLst>
                <a:ext uri="{FF2B5EF4-FFF2-40B4-BE49-F238E27FC236}">
                  <a16:creationId xmlns:a16="http://schemas.microsoft.com/office/drawing/2014/main" id="{52559E1B-D54A-6CA5-43E8-A1D5BF62A161}"/>
                </a:ext>
              </a:extLst>
            </p:cNvPr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0" name="Google Shape;2306;p65">
              <a:extLst>
                <a:ext uri="{FF2B5EF4-FFF2-40B4-BE49-F238E27FC236}">
                  <a16:creationId xmlns:a16="http://schemas.microsoft.com/office/drawing/2014/main" id="{01914C90-C54E-5B78-7372-676DEC25E349}"/>
                </a:ext>
              </a:extLst>
            </p:cNvPr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1" name="Google Shape;2307;p65">
              <a:extLst>
                <a:ext uri="{FF2B5EF4-FFF2-40B4-BE49-F238E27FC236}">
                  <a16:creationId xmlns:a16="http://schemas.microsoft.com/office/drawing/2014/main" id="{0A01E6EF-D6B2-6E61-AC96-804BC37A464D}"/>
                </a:ext>
              </a:extLst>
            </p:cNvPr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2" name="Google Shape;2308;p65">
              <a:extLst>
                <a:ext uri="{FF2B5EF4-FFF2-40B4-BE49-F238E27FC236}">
                  <a16:creationId xmlns:a16="http://schemas.microsoft.com/office/drawing/2014/main" id="{280D1621-1A17-8138-1CAB-B70D41D7A53E}"/>
                </a:ext>
              </a:extLst>
            </p:cNvPr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3" name="Google Shape;2309;p65">
              <a:extLst>
                <a:ext uri="{FF2B5EF4-FFF2-40B4-BE49-F238E27FC236}">
                  <a16:creationId xmlns:a16="http://schemas.microsoft.com/office/drawing/2014/main" id="{2D1F1C5E-6B91-B92B-AC9F-40AA9304164D}"/>
                </a:ext>
              </a:extLst>
            </p:cNvPr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4" name="Google Shape;2310;p65">
              <a:extLst>
                <a:ext uri="{FF2B5EF4-FFF2-40B4-BE49-F238E27FC236}">
                  <a16:creationId xmlns:a16="http://schemas.microsoft.com/office/drawing/2014/main" id="{002F55FD-B035-B799-3428-5B4E309E746E}"/>
                </a:ext>
              </a:extLst>
            </p:cNvPr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5" name="Google Shape;2311;p65">
              <a:extLst>
                <a:ext uri="{FF2B5EF4-FFF2-40B4-BE49-F238E27FC236}">
                  <a16:creationId xmlns:a16="http://schemas.microsoft.com/office/drawing/2014/main" id="{91D39CC2-A64E-EFC4-E71D-19D0DD289E7E}"/>
                </a:ext>
              </a:extLst>
            </p:cNvPr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6" name="Google Shape;2312;p65">
              <a:extLst>
                <a:ext uri="{FF2B5EF4-FFF2-40B4-BE49-F238E27FC236}">
                  <a16:creationId xmlns:a16="http://schemas.microsoft.com/office/drawing/2014/main" id="{6FDF7AD3-F1B3-B6F8-006C-622B7D1E75E2}"/>
                </a:ext>
              </a:extLst>
            </p:cNvPr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7" name="Google Shape;2313;p65">
              <a:extLst>
                <a:ext uri="{FF2B5EF4-FFF2-40B4-BE49-F238E27FC236}">
                  <a16:creationId xmlns:a16="http://schemas.microsoft.com/office/drawing/2014/main" id="{4456AE11-9C50-85F7-B0B8-8A21B7761806}"/>
                </a:ext>
              </a:extLst>
            </p:cNvPr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8" name="Google Shape;2314;p65">
              <a:extLst>
                <a:ext uri="{FF2B5EF4-FFF2-40B4-BE49-F238E27FC236}">
                  <a16:creationId xmlns:a16="http://schemas.microsoft.com/office/drawing/2014/main" id="{6C7603DD-C1F8-1F8C-CF96-F676D98133AB}"/>
                </a:ext>
              </a:extLst>
            </p:cNvPr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9" name="Google Shape;2315;p65">
              <a:extLst>
                <a:ext uri="{FF2B5EF4-FFF2-40B4-BE49-F238E27FC236}">
                  <a16:creationId xmlns:a16="http://schemas.microsoft.com/office/drawing/2014/main" id="{C629E3EB-113B-4ECA-E7CD-EF87FDC9EBBA}"/>
                </a:ext>
              </a:extLst>
            </p:cNvPr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0" name="Google Shape;2316;p65">
              <a:extLst>
                <a:ext uri="{FF2B5EF4-FFF2-40B4-BE49-F238E27FC236}">
                  <a16:creationId xmlns:a16="http://schemas.microsoft.com/office/drawing/2014/main" id="{B288F620-0DC5-CB6D-E8CE-1CD4A70AA7C9}"/>
                </a:ext>
              </a:extLst>
            </p:cNvPr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1" name="Google Shape;2317;p65">
              <a:extLst>
                <a:ext uri="{FF2B5EF4-FFF2-40B4-BE49-F238E27FC236}">
                  <a16:creationId xmlns:a16="http://schemas.microsoft.com/office/drawing/2014/main" id="{29BA3C18-E099-40F2-0532-0ABFFE361BFA}"/>
                </a:ext>
              </a:extLst>
            </p:cNvPr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2" name="Google Shape;2318;p65">
              <a:extLst>
                <a:ext uri="{FF2B5EF4-FFF2-40B4-BE49-F238E27FC236}">
                  <a16:creationId xmlns:a16="http://schemas.microsoft.com/office/drawing/2014/main" id="{0E7606A4-F803-1A03-90E5-53226D15F95E}"/>
                </a:ext>
              </a:extLst>
            </p:cNvPr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3" name="Google Shape;2319;p65">
              <a:extLst>
                <a:ext uri="{FF2B5EF4-FFF2-40B4-BE49-F238E27FC236}">
                  <a16:creationId xmlns:a16="http://schemas.microsoft.com/office/drawing/2014/main" id="{BEF9156F-7436-5B1E-1356-B275B5B13980}"/>
                </a:ext>
              </a:extLst>
            </p:cNvPr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4" name="Google Shape;2320;p65">
              <a:extLst>
                <a:ext uri="{FF2B5EF4-FFF2-40B4-BE49-F238E27FC236}">
                  <a16:creationId xmlns:a16="http://schemas.microsoft.com/office/drawing/2014/main" id="{8531E932-6726-7FC1-8AA2-7C8DCD519DBB}"/>
                </a:ext>
              </a:extLst>
            </p:cNvPr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5" name="Google Shape;2321;p65">
              <a:extLst>
                <a:ext uri="{FF2B5EF4-FFF2-40B4-BE49-F238E27FC236}">
                  <a16:creationId xmlns:a16="http://schemas.microsoft.com/office/drawing/2014/main" id="{A8CC73E2-F7D3-9F6A-45FD-EFCAE53BB751}"/>
                </a:ext>
              </a:extLst>
            </p:cNvPr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6" name="Google Shape;2322;p65">
              <a:extLst>
                <a:ext uri="{FF2B5EF4-FFF2-40B4-BE49-F238E27FC236}">
                  <a16:creationId xmlns:a16="http://schemas.microsoft.com/office/drawing/2014/main" id="{DC87A1F5-D830-8B5D-E1F6-E66A2F5DD079}"/>
                </a:ext>
              </a:extLst>
            </p:cNvPr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7" name="Google Shape;2323;p65">
              <a:extLst>
                <a:ext uri="{FF2B5EF4-FFF2-40B4-BE49-F238E27FC236}">
                  <a16:creationId xmlns:a16="http://schemas.microsoft.com/office/drawing/2014/main" id="{6BD77850-6A91-A69F-7B34-9B5EDF6B0EB1}"/>
                </a:ext>
              </a:extLst>
            </p:cNvPr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8" name="Google Shape;2324;p65">
              <a:extLst>
                <a:ext uri="{FF2B5EF4-FFF2-40B4-BE49-F238E27FC236}">
                  <a16:creationId xmlns:a16="http://schemas.microsoft.com/office/drawing/2014/main" id="{84E83D7A-DD18-C78D-DE9E-1272269D6381}"/>
                </a:ext>
              </a:extLst>
            </p:cNvPr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9" name="Google Shape;2325;p65">
              <a:extLst>
                <a:ext uri="{FF2B5EF4-FFF2-40B4-BE49-F238E27FC236}">
                  <a16:creationId xmlns:a16="http://schemas.microsoft.com/office/drawing/2014/main" id="{AF092889-4B8E-225F-4256-322337C0CD76}"/>
                </a:ext>
              </a:extLst>
            </p:cNvPr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0" name="Google Shape;2326;p65">
              <a:extLst>
                <a:ext uri="{FF2B5EF4-FFF2-40B4-BE49-F238E27FC236}">
                  <a16:creationId xmlns:a16="http://schemas.microsoft.com/office/drawing/2014/main" id="{9B9750CB-B107-6E53-7EA2-D7A045DB262C}"/>
                </a:ext>
              </a:extLst>
            </p:cNvPr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1" name="Google Shape;2327;p65">
              <a:extLst>
                <a:ext uri="{FF2B5EF4-FFF2-40B4-BE49-F238E27FC236}">
                  <a16:creationId xmlns:a16="http://schemas.microsoft.com/office/drawing/2014/main" id="{8852762B-10A6-D7B9-3E99-74676A732BE3}"/>
                </a:ext>
              </a:extLst>
            </p:cNvPr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2" name="Google Shape;2328;p65">
              <a:extLst>
                <a:ext uri="{FF2B5EF4-FFF2-40B4-BE49-F238E27FC236}">
                  <a16:creationId xmlns:a16="http://schemas.microsoft.com/office/drawing/2014/main" id="{EEB13DF6-56BB-068C-2A0B-43CA2E83381F}"/>
                </a:ext>
              </a:extLst>
            </p:cNvPr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3" name="Google Shape;2329;p65">
              <a:extLst>
                <a:ext uri="{FF2B5EF4-FFF2-40B4-BE49-F238E27FC236}">
                  <a16:creationId xmlns:a16="http://schemas.microsoft.com/office/drawing/2014/main" id="{7FF0E105-E832-9D0A-1C77-9C139FA5724A}"/>
                </a:ext>
              </a:extLst>
            </p:cNvPr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4" name="Google Shape;2330;p65">
              <a:extLst>
                <a:ext uri="{FF2B5EF4-FFF2-40B4-BE49-F238E27FC236}">
                  <a16:creationId xmlns:a16="http://schemas.microsoft.com/office/drawing/2014/main" id="{C8B23FEA-1573-6BAD-AB64-6A698452BACD}"/>
                </a:ext>
              </a:extLst>
            </p:cNvPr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5" name="Google Shape;2331;p65">
              <a:extLst>
                <a:ext uri="{FF2B5EF4-FFF2-40B4-BE49-F238E27FC236}">
                  <a16:creationId xmlns:a16="http://schemas.microsoft.com/office/drawing/2014/main" id="{1C81A03E-2F74-0BB8-FE5A-B46F4AFEFCAF}"/>
                </a:ext>
              </a:extLst>
            </p:cNvPr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6" name="Google Shape;2332;p65">
              <a:extLst>
                <a:ext uri="{FF2B5EF4-FFF2-40B4-BE49-F238E27FC236}">
                  <a16:creationId xmlns:a16="http://schemas.microsoft.com/office/drawing/2014/main" id="{64C8F668-190A-E512-D0B5-3E381F24B4B7}"/>
                </a:ext>
              </a:extLst>
            </p:cNvPr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7" name="Google Shape;2333;p65">
              <a:extLst>
                <a:ext uri="{FF2B5EF4-FFF2-40B4-BE49-F238E27FC236}">
                  <a16:creationId xmlns:a16="http://schemas.microsoft.com/office/drawing/2014/main" id="{D8C7DEE1-9F9D-DA38-45F0-170F96C5981A}"/>
                </a:ext>
              </a:extLst>
            </p:cNvPr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8" name="Google Shape;2334;p65">
              <a:extLst>
                <a:ext uri="{FF2B5EF4-FFF2-40B4-BE49-F238E27FC236}">
                  <a16:creationId xmlns:a16="http://schemas.microsoft.com/office/drawing/2014/main" id="{CE952956-CDD0-341C-92F0-34613B34C694}"/>
                </a:ext>
              </a:extLst>
            </p:cNvPr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9" name="Google Shape;2335;p65">
              <a:extLst>
                <a:ext uri="{FF2B5EF4-FFF2-40B4-BE49-F238E27FC236}">
                  <a16:creationId xmlns:a16="http://schemas.microsoft.com/office/drawing/2014/main" id="{D944E8DF-97DD-EE7E-17D9-8F0A1EE3F1A8}"/>
                </a:ext>
              </a:extLst>
            </p:cNvPr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0" name="Google Shape;2336;p65">
              <a:extLst>
                <a:ext uri="{FF2B5EF4-FFF2-40B4-BE49-F238E27FC236}">
                  <a16:creationId xmlns:a16="http://schemas.microsoft.com/office/drawing/2014/main" id="{BF77DC8C-A9DA-AA92-0591-2D570601E935}"/>
                </a:ext>
              </a:extLst>
            </p:cNvPr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1" name="Google Shape;2337;p65">
              <a:extLst>
                <a:ext uri="{FF2B5EF4-FFF2-40B4-BE49-F238E27FC236}">
                  <a16:creationId xmlns:a16="http://schemas.microsoft.com/office/drawing/2014/main" id="{7D96F9E0-41B8-2E0F-C136-2CF935F282FE}"/>
                </a:ext>
              </a:extLst>
            </p:cNvPr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2" name="Google Shape;2338;p65">
              <a:extLst>
                <a:ext uri="{FF2B5EF4-FFF2-40B4-BE49-F238E27FC236}">
                  <a16:creationId xmlns:a16="http://schemas.microsoft.com/office/drawing/2014/main" id="{59183D9E-B50B-6B92-000F-F3C4F7BB7151}"/>
                </a:ext>
              </a:extLst>
            </p:cNvPr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3" name="Google Shape;2339;p65">
              <a:extLst>
                <a:ext uri="{FF2B5EF4-FFF2-40B4-BE49-F238E27FC236}">
                  <a16:creationId xmlns:a16="http://schemas.microsoft.com/office/drawing/2014/main" id="{B5E25F2C-D88E-0377-CE57-D8A09CF020DB}"/>
                </a:ext>
              </a:extLst>
            </p:cNvPr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4" name="Google Shape;2340;p65">
              <a:extLst>
                <a:ext uri="{FF2B5EF4-FFF2-40B4-BE49-F238E27FC236}">
                  <a16:creationId xmlns:a16="http://schemas.microsoft.com/office/drawing/2014/main" id="{008FC7F6-0621-97E2-E2FE-D201806F6443}"/>
                </a:ext>
              </a:extLst>
            </p:cNvPr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5" name="Google Shape;2341;p65">
              <a:extLst>
                <a:ext uri="{FF2B5EF4-FFF2-40B4-BE49-F238E27FC236}">
                  <a16:creationId xmlns:a16="http://schemas.microsoft.com/office/drawing/2014/main" id="{D263B37E-FED1-2C21-FE96-92084F22BA67}"/>
                </a:ext>
              </a:extLst>
            </p:cNvPr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6" name="Google Shape;2342;p65">
              <a:extLst>
                <a:ext uri="{FF2B5EF4-FFF2-40B4-BE49-F238E27FC236}">
                  <a16:creationId xmlns:a16="http://schemas.microsoft.com/office/drawing/2014/main" id="{7FF449C5-2A48-E8F8-C230-5820ADBC6463}"/>
                </a:ext>
              </a:extLst>
            </p:cNvPr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7" name="Google Shape;2343;p65">
              <a:extLst>
                <a:ext uri="{FF2B5EF4-FFF2-40B4-BE49-F238E27FC236}">
                  <a16:creationId xmlns:a16="http://schemas.microsoft.com/office/drawing/2014/main" id="{53C0F28F-F025-B236-4C73-FBF2FDD3862D}"/>
                </a:ext>
              </a:extLst>
            </p:cNvPr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" name="Google Shape;2344;p65">
              <a:extLst>
                <a:ext uri="{FF2B5EF4-FFF2-40B4-BE49-F238E27FC236}">
                  <a16:creationId xmlns:a16="http://schemas.microsoft.com/office/drawing/2014/main" id="{F7832CFB-E979-C402-2201-58EEBD4C13B9}"/>
                </a:ext>
              </a:extLst>
            </p:cNvPr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9" name="Google Shape;2345;p65">
              <a:extLst>
                <a:ext uri="{FF2B5EF4-FFF2-40B4-BE49-F238E27FC236}">
                  <a16:creationId xmlns:a16="http://schemas.microsoft.com/office/drawing/2014/main" id="{120E9CE0-2462-A48B-54D1-C7342A8612F6}"/>
                </a:ext>
              </a:extLst>
            </p:cNvPr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0" name="Google Shape;2346;p65">
              <a:extLst>
                <a:ext uri="{FF2B5EF4-FFF2-40B4-BE49-F238E27FC236}">
                  <a16:creationId xmlns:a16="http://schemas.microsoft.com/office/drawing/2014/main" id="{E3FB2264-4B69-2792-4E1F-979E5B6115AF}"/>
                </a:ext>
              </a:extLst>
            </p:cNvPr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1" name="Google Shape;2347;p65">
              <a:extLst>
                <a:ext uri="{FF2B5EF4-FFF2-40B4-BE49-F238E27FC236}">
                  <a16:creationId xmlns:a16="http://schemas.microsoft.com/office/drawing/2014/main" id="{A6BC0CEA-B433-2089-7366-EDF9231A2D1C}"/>
                </a:ext>
              </a:extLst>
            </p:cNvPr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2" name="Google Shape;2348;p65">
              <a:extLst>
                <a:ext uri="{FF2B5EF4-FFF2-40B4-BE49-F238E27FC236}">
                  <a16:creationId xmlns:a16="http://schemas.microsoft.com/office/drawing/2014/main" id="{CE8AA8F8-3C53-BDBA-3A13-DE42DC55D308}"/>
                </a:ext>
              </a:extLst>
            </p:cNvPr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3" name="Google Shape;2349;p65">
              <a:extLst>
                <a:ext uri="{FF2B5EF4-FFF2-40B4-BE49-F238E27FC236}">
                  <a16:creationId xmlns:a16="http://schemas.microsoft.com/office/drawing/2014/main" id="{42EACD44-BC70-7B9C-A30F-99064C262C7B}"/>
                </a:ext>
              </a:extLst>
            </p:cNvPr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4" name="Google Shape;2350;p65">
              <a:extLst>
                <a:ext uri="{FF2B5EF4-FFF2-40B4-BE49-F238E27FC236}">
                  <a16:creationId xmlns:a16="http://schemas.microsoft.com/office/drawing/2014/main" id="{91BCD15C-C49F-708E-D8FB-6A1BA3C6FE42}"/>
                </a:ext>
              </a:extLst>
            </p:cNvPr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5" name="Google Shape;2351;p65">
              <a:extLst>
                <a:ext uri="{FF2B5EF4-FFF2-40B4-BE49-F238E27FC236}">
                  <a16:creationId xmlns:a16="http://schemas.microsoft.com/office/drawing/2014/main" id="{62FFB95C-EE91-4F2A-4035-B11F1D3866A1}"/>
                </a:ext>
              </a:extLst>
            </p:cNvPr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6" name="Google Shape;2352;p65">
              <a:extLst>
                <a:ext uri="{FF2B5EF4-FFF2-40B4-BE49-F238E27FC236}">
                  <a16:creationId xmlns:a16="http://schemas.microsoft.com/office/drawing/2014/main" id="{AF09BF97-EA1A-6509-3BD8-9C14B8223749}"/>
                </a:ext>
              </a:extLst>
            </p:cNvPr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7" name="Google Shape;2353;p65">
              <a:extLst>
                <a:ext uri="{FF2B5EF4-FFF2-40B4-BE49-F238E27FC236}">
                  <a16:creationId xmlns:a16="http://schemas.microsoft.com/office/drawing/2014/main" id="{BFB6DC35-4598-2FAF-E2E0-741C0AF6E09F}"/>
                </a:ext>
              </a:extLst>
            </p:cNvPr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8" name="Google Shape;2354;p65">
              <a:extLst>
                <a:ext uri="{FF2B5EF4-FFF2-40B4-BE49-F238E27FC236}">
                  <a16:creationId xmlns:a16="http://schemas.microsoft.com/office/drawing/2014/main" id="{B54B90E6-5A83-56B3-7384-B9A872FFF290}"/>
                </a:ext>
              </a:extLst>
            </p:cNvPr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9" name="Google Shape;2355;p65">
              <a:extLst>
                <a:ext uri="{FF2B5EF4-FFF2-40B4-BE49-F238E27FC236}">
                  <a16:creationId xmlns:a16="http://schemas.microsoft.com/office/drawing/2014/main" id="{CC80B193-102A-1505-AF2E-4237DABA3ECD}"/>
                </a:ext>
              </a:extLst>
            </p:cNvPr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0" name="Google Shape;2356;p65">
              <a:extLst>
                <a:ext uri="{FF2B5EF4-FFF2-40B4-BE49-F238E27FC236}">
                  <a16:creationId xmlns:a16="http://schemas.microsoft.com/office/drawing/2014/main" id="{6B725E0E-2243-0370-3052-8F2F4BB4F8D1}"/>
                </a:ext>
              </a:extLst>
            </p:cNvPr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1" name="Google Shape;2357;p65">
              <a:extLst>
                <a:ext uri="{FF2B5EF4-FFF2-40B4-BE49-F238E27FC236}">
                  <a16:creationId xmlns:a16="http://schemas.microsoft.com/office/drawing/2014/main" id="{B7ACF3E6-A6C8-8E2D-714E-E0B0471A25AE}"/>
                </a:ext>
              </a:extLst>
            </p:cNvPr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2" name="Google Shape;2358;p65">
              <a:extLst>
                <a:ext uri="{FF2B5EF4-FFF2-40B4-BE49-F238E27FC236}">
                  <a16:creationId xmlns:a16="http://schemas.microsoft.com/office/drawing/2014/main" id="{C3F244B5-89E1-FD42-FFF7-F15809769CC8}"/>
                </a:ext>
              </a:extLst>
            </p:cNvPr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3" name="Google Shape;2359;p65">
              <a:extLst>
                <a:ext uri="{FF2B5EF4-FFF2-40B4-BE49-F238E27FC236}">
                  <a16:creationId xmlns:a16="http://schemas.microsoft.com/office/drawing/2014/main" id="{8D058DB9-DED2-8EEF-F5C1-E129578A0281}"/>
                </a:ext>
              </a:extLst>
            </p:cNvPr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4" name="Google Shape;2360;p65">
              <a:extLst>
                <a:ext uri="{FF2B5EF4-FFF2-40B4-BE49-F238E27FC236}">
                  <a16:creationId xmlns:a16="http://schemas.microsoft.com/office/drawing/2014/main" id="{B8FE1A3A-286B-D9E9-4F8B-53BDBB589C38}"/>
                </a:ext>
              </a:extLst>
            </p:cNvPr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5" name="Google Shape;2361;p65">
              <a:extLst>
                <a:ext uri="{FF2B5EF4-FFF2-40B4-BE49-F238E27FC236}">
                  <a16:creationId xmlns:a16="http://schemas.microsoft.com/office/drawing/2014/main" id="{18BF18D7-5220-FA8D-D445-F86F38FA20EB}"/>
                </a:ext>
              </a:extLst>
            </p:cNvPr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6" name="Google Shape;2362;p65">
              <a:extLst>
                <a:ext uri="{FF2B5EF4-FFF2-40B4-BE49-F238E27FC236}">
                  <a16:creationId xmlns:a16="http://schemas.microsoft.com/office/drawing/2014/main" id="{AA4B4306-D0E1-ADEB-DD22-72F46BE3175D}"/>
                </a:ext>
              </a:extLst>
            </p:cNvPr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7" name="Google Shape;2363;p65">
              <a:extLst>
                <a:ext uri="{FF2B5EF4-FFF2-40B4-BE49-F238E27FC236}">
                  <a16:creationId xmlns:a16="http://schemas.microsoft.com/office/drawing/2014/main" id="{6F54E4D8-48F6-8459-AC63-7BA82659BE60}"/>
                </a:ext>
              </a:extLst>
            </p:cNvPr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8" name="Google Shape;2364;p65">
              <a:extLst>
                <a:ext uri="{FF2B5EF4-FFF2-40B4-BE49-F238E27FC236}">
                  <a16:creationId xmlns:a16="http://schemas.microsoft.com/office/drawing/2014/main" id="{B5C66CCA-6A2F-40E8-5CDA-4111CEC4A702}"/>
                </a:ext>
              </a:extLst>
            </p:cNvPr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9" name="Google Shape;2365;p65">
              <a:extLst>
                <a:ext uri="{FF2B5EF4-FFF2-40B4-BE49-F238E27FC236}">
                  <a16:creationId xmlns:a16="http://schemas.microsoft.com/office/drawing/2014/main" id="{3FC48948-5B28-8AED-42CD-5554A9CE9E8D}"/>
                </a:ext>
              </a:extLst>
            </p:cNvPr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0" name="Google Shape;2366;p65">
              <a:extLst>
                <a:ext uri="{FF2B5EF4-FFF2-40B4-BE49-F238E27FC236}">
                  <a16:creationId xmlns:a16="http://schemas.microsoft.com/office/drawing/2014/main" id="{4AEE53A8-7A99-6D23-6B74-D7CD3214AFBB}"/>
                </a:ext>
              </a:extLst>
            </p:cNvPr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1" name="Google Shape;2367;p65">
              <a:extLst>
                <a:ext uri="{FF2B5EF4-FFF2-40B4-BE49-F238E27FC236}">
                  <a16:creationId xmlns:a16="http://schemas.microsoft.com/office/drawing/2014/main" id="{0B9A2E26-1FFF-8A2E-65A8-1913EBE2BE02}"/>
                </a:ext>
              </a:extLst>
            </p:cNvPr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2" name="Google Shape;2368;p65">
              <a:extLst>
                <a:ext uri="{FF2B5EF4-FFF2-40B4-BE49-F238E27FC236}">
                  <a16:creationId xmlns:a16="http://schemas.microsoft.com/office/drawing/2014/main" id="{B13CF899-2FE6-F4A3-B632-7A200076BA4E}"/>
                </a:ext>
              </a:extLst>
            </p:cNvPr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3" name="Google Shape;2369;p65">
              <a:extLst>
                <a:ext uri="{FF2B5EF4-FFF2-40B4-BE49-F238E27FC236}">
                  <a16:creationId xmlns:a16="http://schemas.microsoft.com/office/drawing/2014/main" id="{5C3FA5BC-0774-764D-5649-211D855B1A67}"/>
                </a:ext>
              </a:extLst>
            </p:cNvPr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4" name="Google Shape;2370;p65">
              <a:extLst>
                <a:ext uri="{FF2B5EF4-FFF2-40B4-BE49-F238E27FC236}">
                  <a16:creationId xmlns:a16="http://schemas.microsoft.com/office/drawing/2014/main" id="{32BEAD89-6586-2444-2259-46943449FDA6}"/>
                </a:ext>
              </a:extLst>
            </p:cNvPr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5" name="Google Shape;2371;p65">
              <a:extLst>
                <a:ext uri="{FF2B5EF4-FFF2-40B4-BE49-F238E27FC236}">
                  <a16:creationId xmlns:a16="http://schemas.microsoft.com/office/drawing/2014/main" id="{48F39BA3-14C7-BDF8-0408-B1A18655622A}"/>
                </a:ext>
              </a:extLst>
            </p:cNvPr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6" name="Google Shape;2372;p65">
              <a:extLst>
                <a:ext uri="{FF2B5EF4-FFF2-40B4-BE49-F238E27FC236}">
                  <a16:creationId xmlns:a16="http://schemas.microsoft.com/office/drawing/2014/main" id="{E88F95EB-C9BD-1287-82D5-C888C6C815EC}"/>
                </a:ext>
              </a:extLst>
            </p:cNvPr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7" name="Google Shape;2373;p65">
              <a:extLst>
                <a:ext uri="{FF2B5EF4-FFF2-40B4-BE49-F238E27FC236}">
                  <a16:creationId xmlns:a16="http://schemas.microsoft.com/office/drawing/2014/main" id="{5909ACEC-5E88-4EB5-8AF1-ECFD03AAC778}"/>
                </a:ext>
              </a:extLst>
            </p:cNvPr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8" name="Google Shape;2374;p65">
              <a:extLst>
                <a:ext uri="{FF2B5EF4-FFF2-40B4-BE49-F238E27FC236}">
                  <a16:creationId xmlns:a16="http://schemas.microsoft.com/office/drawing/2014/main" id="{C70A6D1E-4C0F-10DB-C28C-19EF55BBDB07}"/>
                </a:ext>
              </a:extLst>
            </p:cNvPr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9" name="Google Shape;2375;p65">
              <a:extLst>
                <a:ext uri="{FF2B5EF4-FFF2-40B4-BE49-F238E27FC236}">
                  <a16:creationId xmlns:a16="http://schemas.microsoft.com/office/drawing/2014/main" id="{DF639DFE-40A9-DAF2-7A07-2F0728379676}"/>
                </a:ext>
              </a:extLst>
            </p:cNvPr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0" name="Google Shape;2376;p65">
              <a:extLst>
                <a:ext uri="{FF2B5EF4-FFF2-40B4-BE49-F238E27FC236}">
                  <a16:creationId xmlns:a16="http://schemas.microsoft.com/office/drawing/2014/main" id="{967C08C7-F806-C961-DDDD-F117AAB5496F}"/>
                </a:ext>
              </a:extLst>
            </p:cNvPr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1" name="Google Shape;2377;p65">
              <a:extLst>
                <a:ext uri="{FF2B5EF4-FFF2-40B4-BE49-F238E27FC236}">
                  <a16:creationId xmlns:a16="http://schemas.microsoft.com/office/drawing/2014/main" id="{4E53099F-8D8A-7FE4-290D-9C932C5D7D10}"/>
                </a:ext>
              </a:extLst>
            </p:cNvPr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2" name="Google Shape;2378;p65">
              <a:extLst>
                <a:ext uri="{FF2B5EF4-FFF2-40B4-BE49-F238E27FC236}">
                  <a16:creationId xmlns:a16="http://schemas.microsoft.com/office/drawing/2014/main" id="{459D3B72-5DA8-CB44-A243-75838CF24CB2}"/>
                </a:ext>
              </a:extLst>
            </p:cNvPr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3" name="Google Shape;2379;p65">
              <a:extLst>
                <a:ext uri="{FF2B5EF4-FFF2-40B4-BE49-F238E27FC236}">
                  <a16:creationId xmlns:a16="http://schemas.microsoft.com/office/drawing/2014/main" id="{FAFC732E-1DD9-A0D8-E0FE-E26A2EFAD084}"/>
                </a:ext>
              </a:extLst>
            </p:cNvPr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4" name="Google Shape;2380;p65">
              <a:extLst>
                <a:ext uri="{FF2B5EF4-FFF2-40B4-BE49-F238E27FC236}">
                  <a16:creationId xmlns:a16="http://schemas.microsoft.com/office/drawing/2014/main" id="{FFD431D8-4EE3-66B6-7C01-F6F704021E7A}"/>
                </a:ext>
              </a:extLst>
            </p:cNvPr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5" name="Google Shape;2381;p65">
              <a:extLst>
                <a:ext uri="{FF2B5EF4-FFF2-40B4-BE49-F238E27FC236}">
                  <a16:creationId xmlns:a16="http://schemas.microsoft.com/office/drawing/2014/main" id="{235B3BF0-2B1F-3727-5877-370C4F144EE2}"/>
                </a:ext>
              </a:extLst>
            </p:cNvPr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6" name="Google Shape;2382;p65">
              <a:extLst>
                <a:ext uri="{FF2B5EF4-FFF2-40B4-BE49-F238E27FC236}">
                  <a16:creationId xmlns:a16="http://schemas.microsoft.com/office/drawing/2014/main" id="{14BA17B0-AB21-08D2-7F49-0D77246274EC}"/>
                </a:ext>
              </a:extLst>
            </p:cNvPr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7" name="Google Shape;2383;p65">
              <a:extLst>
                <a:ext uri="{FF2B5EF4-FFF2-40B4-BE49-F238E27FC236}">
                  <a16:creationId xmlns:a16="http://schemas.microsoft.com/office/drawing/2014/main" id="{6CE48077-C329-45DC-5355-9D6E2EFB505C}"/>
                </a:ext>
              </a:extLst>
            </p:cNvPr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8" name="Google Shape;2384;p65">
              <a:extLst>
                <a:ext uri="{FF2B5EF4-FFF2-40B4-BE49-F238E27FC236}">
                  <a16:creationId xmlns:a16="http://schemas.microsoft.com/office/drawing/2014/main" id="{FFB6F884-C7AA-028B-30A5-44E353DB7B01}"/>
                </a:ext>
              </a:extLst>
            </p:cNvPr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9" name="Google Shape;2385;p65">
              <a:extLst>
                <a:ext uri="{FF2B5EF4-FFF2-40B4-BE49-F238E27FC236}">
                  <a16:creationId xmlns:a16="http://schemas.microsoft.com/office/drawing/2014/main" id="{60ED2FC1-04DE-4493-D3E3-394D0B42E952}"/>
                </a:ext>
              </a:extLst>
            </p:cNvPr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0" name="Google Shape;2386;p65">
              <a:extLst>
                <a:ext uri="{FF2B5EF4-FFF2-40B4-BE49-F238E27FC236}">
                  <a16:creationId xmlns:a16="http://schemas.microsoft.com/office/drawing/2014/main" id="{5EA25982-F4C4-3B48-701B-044758FD38C2}"/>
                </a:ext>
              </a:extLst>
            </p:cNvPr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1" name="Google Shape;2387;p65">
              <a:extLst>
                <a:ext uri="{FF2B5EF4-FFF2-40B4-BE49-F238E27FC236}">
                  <a16:creationId xmlns:a16="http://schemas.microsoft.com/office/drawing/2014/main" id="{677B5805-AA5E-99EE-9DA9-1E9A5F9D8C13}"/>
                </a:ext>
              </a:extLst>
            </p:cNvPr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2" name="Google Shape;2388;p65">
              <a:extLst>
                <a:ext uri="{FF2B5EF4-FFF2-40B4-BE49-F238E27FC236}">
                  <a16:creationId xmlns:a16="http://schemas.microsoft.com/office/drawing/2014/main" id="{FE0A05AC-4EB9-0850-2D84-072194256676}"/>
                </a:ext>
              </a:extLst>
            </p:cNvPr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3" name="Google Shape;2389;p65">
              <a:extLst>
                <a:ext uri="{FF2B5EF4-FFF2-40B4-BE49-F238E27FC236}">
                  <a16:creationId xmlns:a16="http://schemas.microsoft.com/office/drawing/2014/main" id="{67B06268-FCC3-ACD8-2332-01DF57B3B506}"/>
                </a:ext>
              </a:extLst>
            </p:cNvPr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4" name="Google Shape;2390;p65">
              <a:extLst>
                <a:ext uri="{FF2B5EF4-FFF2-40B4-BE49-F238E27FC236}">
                  <a16:creationId xmlns:a16="http://schemas.microsoft.com/office/drawing/2014/main" id="{25395553-2117-222B-1ED8-5AF2C68F02AD}"/>
                </a:ext>
              </a:extLst>
            </p:cNvPr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5" name="Google Shape;2391;p65">
              <a:extLst>
                <a:ext uri="{FF2B5EF4-FFF2-40B4-BE49-F238E27FC236}">
                  <a16:creationId xmlns:a16="http://schemas.microsoft.com/office/drawing/2014/main" id="{82BE3E22-6645-6A62-DE3F-423656228728}"/>
                </a:ext>
              </a:extLst>
            </p:cNvPr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6" name="Google Shape;2392;p65">
              <a:extLst>
                <a:ext uri="{FF2B5EF4-FFF2-40B4-BE49-F238E27FC236}">
                  <a16:creationId xmlns:a16="http://schemas.microsoft.com/office/drawing/2014/main" id="{5F44467F-2679-2296-B9EA-76235F36A4D3}"/>
                </a:ext>
              </a:extLst>
            </p:cNvPr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7" name="Google Shape;2393;p65">
              <a:extLst>
                <a:ext uri="{FF2B5EF4-FFF2-40B4-BE49-F238E27FC236}">
                  <a16:creationId xmlns:a16="http://schemas.microsoft.com/office/drawing/2014/main" id="{796D4160-5C53-BB61-4C1F-C9EE8DB853F2}"/>
                </a:ext>
              </a:extLst>
            </p:cNvPr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8" name="Google Shape;2394;p65">
              <a:extLst>
                <a:ext uri="{FF2B5EF4-FFF2-40B4-BE49-F238E27FC236}">
                  <a16:creationId xmlns:a16="http://schemas.microsoft.com/office/drawing/2014/main" id="{DEA1262F-A8D1-8524-0332-B12E1E0B8D31}"/>
                </a:ext>
              </a:extLst>
            </p:cNvPr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9" name="Google Shape;2395;p65">
              <a:extLst>
                <a:ext uri="{FF2B5EF4-FFF2-40B4-BE49-F238E27FC236}">
                  <a16:creationId xmlns:a16="http://schemas.microsoft.com/office/drawing/2014/main" id="{937E8650-758B-1879-39D9-0230D04FEB6F}"/>
                </a:ext>
              </a:extLst>
            </p:cNvPr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0" name="Google Shape;2396;p65">
              <a:extLst>
                <a:ext uri="{FF2B5EF4-FFF2-40B4-BE49-F238E27FC236}">
                  <a16:creationId xmlns:a16="http://schemas.microsoft.com/office/drawing/2014/main" id="{19AC8971-2374-EFCA-404C-561E353E806D}"/>
                </a:ext>
              </a:extLst>
            </p:cNvPr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1" name="Google Shape;2397;p65">
              <a:extLst>
                <a:ext uri="{FF2B5EF4-FFF2-40B4-BE49-F238E27FC236}">
                  <a16:creationId xmlns:a16="http://schemas.microsoft.com/office/drawing/2014/main" id="{8A2B0A9C-228A-CFB7-32F4-48C87073DABA}"/>
                </a:ext>
              </a:extLst>
            </p:cNvPr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2" name="Google Shape;2398;p65">
              <a:extLst>
                <a:ext uri="{FF2B5EF4-FFF2-40B4-BE49-F238E27FC236}">
                  <a16:creationId xmlns:a16="http://schemas.microsoft.com/office/drawing/2014/main" id="{221D7550-3DDB-BB41-5D66-7C36BE8D4D15}"/>
                </a:ext>
              </a:extLst>
            </p:cNvPr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3" name="Google Shape;2399;p65">
              <a:extLst>
                <a:ext uri="{FF2B5EF4-FFF2-40B4-BE49-F238E27FC236}">
                  <a16:creationId xmlns:a16="http://schemas.microsoft.com/office/drawing/2014/main" id="{FF76110C-B2C4-ECCB-245C-A6D46C3BD752}"/>
                </a:ext>
              </a:extLst>
            </p:cNvPr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4" name="Google Shape;2400;p65">
              <a:extLst>
                <a:ext uri="{FF2B5EF4-FFF2-40B4-BE49-F238E27FC236}">
                  <a16:creationId xmlns:a16="http://schemas.microsoft.com/office/drawing/2014/main" id="{5F592CFC-6964-B052-58CC-197D26B40E25}"/>
                </a:ext>
              </a:extLst>
            </p:cNvPr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5" name="Google Shape;2401;p65">
              <a:extLst>
                <a:ext uri="{FF2B5EF4-FFF2-40B4-BE49-F238E27FC236}">
                  <a16:creationId xmlns:a16="http://schemas.microsoft.com/office/drawing/2014/main" id="{A84DACE8-4B45-59CB-B126-1DA4DD2DA7E7}"/>
                </a:ext>
              </a:extLst>
            </p:cNvPr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6" name="Google Shape;2402;p65">
              <a:extLst>
                <a:ext uri="{FF2B5EF4-FFF2-40B4-BE49-F238E27FC236}">
                  <a16:creationId xmlns:a16="http://schemas.microsoft.com/office/drawing/2014/main" id="{9C2262B7-322B-113F-1EA3-69007166CE3A}"/>
                </a:ext>
              </a:extLst>
            </p:cNvPr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7" name="Google Shape;2403;p65">
              <a:extLst>
                <a:ext uri="{FF2B5EF4-FFF2-40B4-BE49-F238E27FC236}">
                  <a16:creationId xmlns:a16="http://schemas.microsoft.com/office/drawing/2014/main" id="{7A9EF6A4-18E5-DF7B-7D7B-CCA231B0CBAD}"/>
                </a:ext>
              </a:extLst>
            </p:cNvPr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8" name="Google Shape;2404;p65">
              <a:extLst>
                <a:ext uri="{FF2B5EF4-FFF2-40B4-BE49-F238E27FC236}">
                  <a16:creationId xmlns:a16="http://schemas.microsoft.com/office/drawing/2014/main" id="{97927EAA-0F1C-CAF0-5CF2-F6EAE94EEFBF}"/>
                </a:ext>
              </a:extLst>
            </p:cNvPr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9" name="Google Shape;2405;p65">
              <a:extLst>
                <a:ext uri="{FF2B5EF4-FFF2-40B4-BE49-F238E27FC236}">
                  <a16:creationId xmlns:a16="http://schemas.microsoft.com/office/drawing/2014/main" id="{DFB129D5-E03A-37FD-7F51-351171A918A4}"/>
                </a:ext>
              </a:extLst>
            </p:cNvPr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0" name="Google Shape;2406;p65">
              <a:extLst>
                <a:ext uri="{FF2B5EF4-FFF2-40B4-BE49-F238E27FC236}">
                  <a16:creationId xmlns:a16="http://schemas.microsoft.com/office/drawing/2014/main" id="{190B713D-169A-9BFB-19F9-29D21A6E2856}"/>
                </a:ext>
              </a:extLst>
            </p:cNvPr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1" name="Google Shape;2407;p65">
              <a:extLst>
                <a:ext uri="{FF2B5EF4-FFF2-40B4-BE49-F238E27FC236}">
                  <a16:creationId xmlns:a16="http://schemas.microsoft.com/office/drawing/2014/main" id="{06284EF7-F949-B69A-3E11-420B608F941F}"/>
                </a:ext>
              </a:extLst>
            </p:cNvPr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2" name="Google Shape;2408;p65">
              <a:extLst>
                <a:ext uri="{FF2B5EF4-FFF2-40B4-BE49-F238E27FC236}">
                  <a16:creationId xmlns:a16="http://schemas.microsoft.com/office/drawing/2014/main" id="{48954475-75E4-D4A8-1E1C-87D797D9161C}"/>
                </a:ext>
              </a:extLst>
            </p:cNvPr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3" name="Google Shape;2409;p65">
              <a:extLst>
                <a:ext uri="{FF2B5EF4-FFF2-40B4-BE49-F238E27FC236}">
                  <a16:creationId xmlns:a16="http://schemas.microsoft.com/office/drawing/2014/main" id="{E75D7D49-56DB-820E-0C5D-8CAEC2C66A40}"/>
                </a:ext>
              </a:extLst>
            </p:cNvPr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4" name="Google Shape;2410;p65">
              <a:extLst>
                <a:ext uri="{FF2B5EF4-FFF2-40B4-BE49-F238E27FC236}">
                  <a16:creationId xmlns:a16="http://schemas.microsoft.com/office/drawing/2014/main" id="{A0C9A542-6770-31B9-E7FC-5E791A0156C9}"/>
                </a:ext>
              </a:extLst>
            </p:cNvPr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5" name="Google Shape;2411;p65">
              <a:extLst>
                <a:ext uri="{FF2B5EF4-FFF2-40B4-BE49-F238E27FC236}">
                  <a16:creationId xmlns:a16="http://schemas.microsoft.com/office/drawing/2014/main" id="{7E197D77-BBC7-A602-D607-DE09ABBE6E7D}"/>
                </a:ext>
              </a:extLst>
            </p:cNvPr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6" name="Google Shape;2412;p65">
              <a:extLst>
                <a:ext uri="{FF2B5EF4-FFF2-40B4-BE49-F238E27FC236}">
                  <a16:creationId xmlns:a16="http://schemas.microsoft.com/office/drawing/2014/main" id="{68215CD5-94D0-B36D-E9AB-5B1B7705BF51}"/>
                </a:ext>
              </a:extLst>
            </p:cNvPr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7" name="Google Shape;2413;p65">
              <a:extLst>
                <a:ext uri="{FF2B5EF4-FFF2-40B4-BE49-F238E27FC236}">
                  <a16:creationId xmlns:a16="http://schemas.microsoft.com/office/drawing/2014/main" id="{ABA2AFF1-1C6A-427C-301A-C2B80005F1FF}"/>
                </a:ext>
              </a:extLst>
            </p:cNvPr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8" name="Google Shape;2414;p65">
              <a:extLst>
                <a:ext uri="{FF2B5EF4-FFF2-40B4-BE49-F238E27FC236}">
                  <a16:creationId xmlns:a16="http://schemas.microsoft.com/office/drawing/2014/main" id="{CFABCB0D-F57C-10E0-A978-02876B40DC53}"/>
                </a:ext>
              </a:extLst>
            </p:cNvPr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9" name="Google Shape;2415;p65">
              <a:extLst>
                <a:ext uri="{FF2B5EF4-FFF2-40B4-BE49-F238E27FC236}">
                  <a16:creationId xmlns:a16="http://schemas.microsoft.com/office/drawing/2014/main" id="{69EA96BC-357D-C21A-A4E7-BB9EC676F8AC}"/>
                </a:ext>
              </a:extLst>
            </p:cNvPr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0" name="Google Shape;2416;p65">
              <a:extLst>
                <a:ext uri="{FF2B5EF4-FFF2-40B4-BE49-F238E27FC236}">
                  <a16:creationId xmlns:a16="http://schemas.microsoft.com/office/drawing/2014/main" id="{129FFF37-6E9D-1D1E-E21B-9126A824017D}"/>
                </a:ext>
              </a:extLst>
            </p:cNvPr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1" name="Google Shape;2417;p65">
              <a:extLst>
                <a:ext uri="{FF2B5EF4-FFF2-40B4-BE49-F238E27FC236}">
                  <a16:creationId xmlns:a16="http://schemas.microsoft.com/office/drawing/2014/main" id="{BC7D9EEA-CB82-915E-6F7C-D7FB2B2B59B2}"/>
                </a:ext>
              </a:extLst>
            </p:cNvPr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2" name="Google Shape;2418;p65">
              <a:extLst>
                <a:ext uri="{FF2B5EF4-FFF2-40B4-BE49-F238E27FC236}">
                  <a16:creationId xmlns:a16="http://schemas.microsoft.com/office/drawing/2014/main" id="{36638D09-0871-9473-4334-BE8D6DD3C235}"/>
                </a:ext>
              </a:extLst>
            </p:cNvPr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3" name="Google Shape;2419;p65">
              <a:extLst>
                <a:ext uri="{FF2B5EF4-FFF2-40B4-BE49-F238E27FC236}">
                  <a16:creationId xmlns:a16="http://schemas.microsoft.com/office/drawing/2014/main" id="{7204BBC7-6FF6-82B9-4540-887418E9CAC0}"/>
                </a:ext>
              </a:extLst>
            </p:cNvPr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4" name="Google Shape;2420;p65">
              <a:extLst>
                <a:ext uri="{FF2B5EF4-FFF2-40B4-BE49-F238E27FC236}">
                  <a16:creationId xmlns:a16="http://schemas.microsoft.com/office/drawing/2014/main" id="{29A4BE77-6009-1ACC-5110-28DA84C954EE}"/>
                </a:ext>
              </a:extLst>
            </p:cNvPr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5" name="Google Shape;2421;p65">
              <a:extLst>
                <a:ext uri="{FF2B5EF4-FFF2-40B4-BE49-F238E27FC236}">
                  <a16:creationId xmlns:a16="http://schemas.microsoft.com/office/drawing/2014/main" id="{F772B1F6-A844-CB7F-3566-B6BE7994B97C}"/>
                </a:ext>
              </a:extLst>
            </p:cNvPr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6" name="Google Shape;2422;p65">
              <a:extLst>
                <a:ext uri="{FF2B5EF4-FFF2-40B4-BE49-F238E27FC236}">
                  <a16:creationId xmlns:a16="http://schemas.microsoft.com/office/drawing/2014/main" id="{0C6C3A64-EE9C-FF5F-80BC-1B97EC857FAC}"/>
                </a:ext>
              </a:extLst>
            </p:cNvPr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7" name="Google Shape;2423;p65">
              <a:extLst>
                <a:ext uri="{FF2B5EF4-FFF2-40B4-BE49-F238E27FC236}">
                  <a16:creationId xmlns:a16="http://schemas.microsoft.com/office/drawing/2014/main" id="{37A942E3-E878-57A6-495A-25D0F0C99D7E}"/>
                </a:ext>
              </a:extLst>
            </p:cNvPr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8" name="Google Shape;2424;p65">
              <a:extLst>
                <a:ext uri="{FF2B5EF4-FFF2-40B4-BE49-F238E27FC236}">
                  <a16:creationId xmlns:a16="http://schemas.microsoft.com/office/drawing/2014/main" id="{36A2B231-56ED-79BA-01A5-FD2A551A0E55}"/>
                </a:ext>
              </a:extLst>
            </p:cNvPr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9" name="Google Shape;2425;p65">
              <a:extLst>
                <a:ext uri="{FF2B5EF4-FFF2-40B4-BE49-F238E27FC236}">
                  <a16:creationId xmlns:a16="http://schemas.microsoft.com/office/drawing/2014/main" id="{A821036E-9FF6-0091-D80D-2C974A1B5441}"/>
                </a:ext>
              </a:extLst>
            </p:cNvPr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0" name="Google Shape;2426;p65">
              <a:extLst>
                <a:ext uri="{FF2B5EF4-FFF2-40B4-BE49-F238E27FC236}">
                  <a16:creationId xmlns:a16="http://schemas.microsoft.com/office/drawing/2014/main" id="{9589185F-EC30-C6D1-EA50-0574682D255C}"/>
                </a:ext>
              </a:extLst>
            </p:cNvPr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1" name="Google Shape;2427;p65">
              <a:extLst>
                <a:ext uri="{FF2B5EF4-FFF2-40B4-BE49-F238E27FC236}">
                  <a16:creationId xmlns:a16="http://schemas.microsoft.com/office/drawing/2014/main" id="{6AA9B394-F603-9FDB-52CF-ACE7D44CA517}"/>
                </a:ext>
              </a:extLst>
            </p:cNvPr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2" name="Google Shape;2428;p65">
              <a:extLst>
                <a:ext uri="{FF2B5EF4-FFF2-40B4-BE49-F238E27FC236}">
                  <a16:creationId xmlns:a16="http://schemas.microsoft.com/office/drawing/2014/main" id="{713EBE01-56D5-F8EE-409C-AE87C32B1C6D}"/>
                </a:ext>
              </a:extLst>
            </p:cNvPr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3" name="Google Shape;2429;p65">
              <a:extLst>
                <a:ext uri="{FF2B5EF4-FFF2-40B4-BE49-F238E27FC236}">
                  <a16:creationId xmlns:a16="http://schemas.microsoft.com/office/drawing/2014/main" id="{F510E07C-FB95-2684-B163-704B5DC0962E}"/>
                </a:ext>
              </a:extLst>
            </p:cNvPr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4" name="Google Shape;2430;p65">
              <a:extLst>
                <a:ext uri="{FF2B5EF4-FFF2-40B4-BE49-F238E27FC236}">
                  <a16:creationId xmlns:a16="http://schemas.microsoft.com/office/drawing/2014/main" id="{A8306987-0B76-99FC-B93F-6432B985B46D}"/>
                </a:ext>
              </a:extLst>
            </p:cNvPr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5" name="Google Shape;2431;p65">
              <a:extLst>
                <a:ext uri="{FF2B5EF4-FFF2-40B4-BE49-F238E27FC236}">
                  <a16:creationId xmlns:a16="http://schemas.microsoft.com/office/drawing/2014/main" id="{A7FE7641-D785-7F41-436E-88995CB9B53F}"/>
                </a:ext>
              </a:extLst>
            </p:cNvPr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6" name="Google Shape;2432;p65">
              <a:extLst>
                <a:ext uri="{FF2B5EF4-FFF2-40B4-BE49-F238E27FC236}">
                  <a16:creationId xmlns:a16="http://schemas.microsoft.com/office/drawing/2014/main" id="{448E0E3F-6B6D-436B-589A-C4F7BC0C4C55}"/>
                </a:ext>
              </a:extLst>
            </p:cNvPr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7" name="Google Shape;2433;p65">
              <a:extLst>
                <a:ext uri="{FF2B5EF4-FFF2-40B4-BE49-F238E27FC236}">
                  <a16:creationId xmlns:a16="http://schemas.microsoft.com/office/drawing/2014/main" id="{E4810CF5-6ACF-D0C2-C5F2-C7F14C273998}"/>
                </a:ext>
              </a:extLst>
            </p:cNvPr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8" name="Google Shape;2434;p65">
              <a:extLst>
                <a:ext uri="{FF2B5EF4-FFF2-40B4-BE49-F238E27FC236}">
                  <a16:creationId xmlns:a16="http://schemas.microsoft.com/office/drawing/2014/main" id="{23968F8F-8FF4-98A7-7B09-89D4D808E4F3}"/>
                </a:ext>
              </a:extLst>
            </p:cNvPr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9" name="Google Shape;2435;p65">
              <a:extLst>
                <a:ext uri="{FF2B5EF4-FFF2-40B4-BE49-F238E27FC236}">
                  <a16:creationId xmlns:a16="http://schemas.microsoft.com/office/drawing/2014/main" id="{3941AF78-A95D-84AD-5F83-B5C934D6FDF7}"/>
                </a:ext>
              </a:extLst>
            </p:cNvPr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0" name="Google Shape;2436;p65">
              <a:extLst>
                <a:ext uri="{FF2B5EF4-FFF2-40B4-BE49-F238E27FC236}">
                  <a16:creationId xmlns:a16="http://schemas.microsoft.com/office/drawing/2014/main" id="{F3006097-A1F5-6926-9D7C-133F5F28F4D2}"/>
                </a:ext>
              </a:extLst>
            </p:cNvPr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1" name="Google Shape;2437;p65">
              <a:extLst>
                <a:ext uri="{FF2B5EF4-FFF2-40B4-BE49-F238E27FC236}">
                  <a16:creationId xmlns:a16="http://schemas.microsoft.com/office/drawing/2014/main" id="{AC3E8185-93C5-1C1D-D398-5FE20BC0838E}"/>
                </a:ext>
              </a:extLst>
            </p:cNvPr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2" name="Google Shape;2438;p65">
              <a:extLst>
                <a:ext uri="{FF2B5EF4-FFF2-40B4-BE49-F238E27FC236}">
                  <a16:creationId xmlns:a16="http://schemas.microsoft.com/office/drawing/2014/main" id="{0D4CC44C-2AF3-2BC1-48F9-CAD54F938BE2}"/>
                </a:ext>
              </a:extLst>
            </p:cNvPr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3" name="Google Shape;2439;p65">
              <a:extLst>
                <a:ext uri="{FF2B5EF4-FFF2-40B4-BE49-F238E27FC236}">
                  <a16:creationId xmlns:a16="http://schemas.microsoft.com/office/drawing/2014/main" id="{1F231911-6B3D-C0CC-C220-E586A964DE93}"/>
                </a:ext>
              </a:extLst>
            </p:cNvPr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4" name="Google Shape;2440;p65">
              <a:extLst>
                <a:ext uri="{FF2B5EF4-FFF2-40B4-BE49-F238E27FC236}">
                  <a16:creationId xmlns:a16="http://schemas.microsoft.com/office/drawing/2014/main" id="{48ED4EED-DEA1-3426-EFF9-14F3BA5C7268}"/>
                </a:ext>
              </a:extLst>
            </p:cNvPr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5" name="Google Shape;2441;p65">
              <a:extLst>
                <a:ext uri="{FF2B5EF4-FFF2-40B4-BE49-F238E27FC236}">
                  <a16:creationId xmlns:a16="http://schemas.microsoft.com/office/drawing/2014/main" id="{6AE06D0B-F0DC-C44B-5F99-7F52CEC0A90F}"/>
                </a:ext>
              </a:extLst>
            </p:cNvPr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6" name="Google Shape;2442;p65">
              <a:extLst>
                <a:ext uri="{FF2B5EF4-FFF2-40B4-BE49-F238E27FC236}">
                  <a16:creationId xmlns:a16="http://schemas.microsoft.com/office/drawing/2014/main" id="{626F57C4-5430-313A-EE76-9418DB79DA10}"/>
                </a:ext>
              </a:extLst>
            </p:cNvPr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7" name="Google Shape;2443;p65">
              <a:extLst>
                <a:ext uri="{FF2B5EF4-FFF2-40B4-BE49-F238E27FC236}">
                  <a16:creationId xmlns:a16="http://schemas.microsoft.com/office/drawing/2014/main" id="{16CA4AB0-E063-7BF7-5227-6336B9CF61ED}"/>
                </a:ext>
              </a:extLst>
            </p:cNvPr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8" name="Google Shape;2444;p65">
              <a:extLst>
                <a:ext uri="{FF2B5EF4-FFF2-40B4-BE49-F238E27FC236}">
                  <a16:creationId xmlns:a16="http://schemas.microsoft.com/office/drawing/2014/main" id="{CC2BD6EC-4C78-5117-F8A5-46C6F085327B}"/>
                </a:ext>
              </a:extLst>
            </p:cNvPr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9" name="Google Shape;2445;p65">
              <a:extLst>
                <a:ext uri="{FF2B5EF4-FFF2-40B4-BE49-F238E27FC236}">
                  <a16:creationId xmlns:a16="http://schemas.microsoft.com/office/drawing/2014/main" id="{9C0CD0B9-0D91-F838-DCD3-AC0883E130DE}"/>
                </a:ext>
              </a:extLst>
            </p:cNvPr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0" name="Google Shape;2446;p65">
              <a:extLst>
                <a:ext uri="{FF2B5EF4-FFF2-40B4-BE49-F238E27FC236}">
                  <a16:creationId xmlns:a16="http://schemas.microsoft.com/office/drawing/2014/main" id="{85D92337-16A0-338C-8D8C-0C3CEA0A3870}"/>
                </a:ext>
              </a:extLst>
            </p:cNvPr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1" name="Google Shape;2447;p65">
              <a:extLst>
                <a:ext uri="{FF2B5EF4-FFF2-40B4-BE49-F238E27FC236}">
                  <a16:creationId xmlns:a16="http://schemas.microsoft.com/office/drawing/2014/main" id="{C201F28F-4536-1B04-B1C7-4AA08FDE721C}"/>
                </a:ext>
              </a:extLst>
            </p:cNvPr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2" name="Google Shape;2448;p65">
              <a:extLst>
                <a:ext uri="{FF2B5EF4-FFF2-40B4-BE49-F238E27FC236}">
                  <a16:creationId xmlns:a16="http://schemas.microsoft.com/office/drawing/2014/main" id="{E1086B39-D199-E20D-FC2B-40BEAC834EB2}"/>
                </a:ext>
              </a:extLst>
            </p:cNvPr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3" name="Google Shape;2449;p65">
              <a:extLst>
                <a:ext uri="{FF2B5EF4-FFF2-40B4-BE49-F238E27FC236}">
                  <a16:creationId xmlns:a16="http://schemas.microsoft.com/office/drawing/2014/main" id="{24A63C26-1E47-836B-1934-37071C8BD163}"/>
                </a:ext>
              </a:extLst>
            </p:cNvPr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4" name="Google Shape;2450;p65">
              <a:extLst>
                <a:ext uri="{FF2B5EF4-FFF2-40B4-BE49-F238E27FC236}">
                  <a16:creationId xmlns:a16="http://schemas.microsoft.com/office/drawing/2014/main" id="{8741DA4D-F32A-0A4D-33FF-6558B8B8F507}"/>
                </a:ext>
              </a:extLst>
            </p:cNvPr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5" name="Google Shape;2451;p65">
              <a:extLst>
                <a:ext uri="{FF2B5EF4-FFF2-40B4-BE49-F238E27FC236}">
                  <a16:creationId xmlns:a16="http://schemas.microsoft.com/office/drawing/2014/main" id="{FD770ED5-5A18-DC9B-152B-B80C7B877B4B}"/>
                </a:ext>
              </a:extLst>
            </p:cNvPr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6" name="Google Shape;2452;p65">
              <a:extLst>
                <a:ext uri="{FF2B5EF4-FFF2-40B4-BE49-F238E27FC236}">
                  <a16:creationId xmlns:a16="http://schemas.microsoft.com/office/drawing/2014/main" id="{18A419C6-DF4F-36BA-1F20-BF742C62456B}"/>
                </a:ext>
              </a:extLst>
            </p:cNvPr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7" name="Google Shape;2453;p65">
              <a:extLst>
                <a:ext uri="{FF2B5EF4-FFF2-40B4-BE49-F238E27FC236}">
                  <a16:creationId xmlns:a16="http://schemas.microsoft.com/office/drawing/2014/main" id="{42C30223-F286-6791-6C38-C325CECD27EB}"/>
                </a:ext>
              </a:extLst>
            </p:cNvPr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8" name="Google Shape;2454;p65">
              <a:extLst>
                <a:ext uri="{FF2B5EF4-FFF2-40B4-BE49-F238E27FC236}">
                  <a16:creationId xmlns:a16="http://schemas.microsoft.com/office/drawing/2014/main" id="{EBE88CC5-1AC0-56A3-D2A8-A06473D25AC7}"/>
                </a:ext>
              </a:extLst>
            </p:cNvPr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9" name="Google Shape;2455;p65">
              <a:extLst>
                <a:ext uri="{FF2B5EF4-FFF2-40B4-BE49-F238E27FC236}">
                  <a16:creationId xmlns:a16="http://schemas.microsoft.com/office/drawing/2014/main" id="{C01EE2F8-860D-B42D-4226-11F963A27073}"/>
                </a:ext>
              </a:extLst>
            </p:cNvPr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0" name="Google Shape;2456;p65">
              <a:extLst>
                <a:ext uri="{FF2B5EF4-FFF2-40B4-BE49-F238E27FC236}">
                  <a16:creationId xmlns:a16="http://schemas.microsoft.com/office/drawing/2014/main" id="{ADC31DE1-722A-0C63-18FE-BF9B58BF035E}"/>
                </a:ext>
              </a:extLst>
            </p:cNvPr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1" name="Google Shape;2457;p65">
              <a:extLst>
                <a:ext uri="{FF2B5EF4-FFF2-40B4-BE49-F238E27FC236}">
                  <a16:creationId xmlns:a16="http://schemas.microsoft.com/office/drawing/2014/main" id="{01B99DDF-9533-F1FB-5A55-9CB889631CA2}"/>
                </a:ext>
              </a:extLst>
            </p:cNvPr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2" name="Google Shape;2458;p65">
              <a:extLst>
                <a:ext uri="{FF2B5EF4-FFF2-40B4-BE49-F238E27FC236}">
                  <a16:creationId xmlns:a16="http://schemas.microsoft.com/office/drawing/2014/main" id="{02F10F68-57B7-00F9-DE9B-7AD565482310}"/>
                </a:ext>
              </a:extLst>
            </p:cNvPr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3" name="Google Shape;2459;p65">
              <a:extLst>
                <a:ext uri="{FF2B5EF4-FFF2-40B4-BE49-F238E27FC236}">
                  <a16:creationId xmlns:a16="http://schemas.microsoft.com/office/drawing/2014/main" id="{03D0D996-AD93-CE58-8A47-D251CC33195C}"/>
                </a:ext>
              </a:extLst>
            </p:cNvPr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4" name="Google Shape;2460;p65">
              <a:extLst>
                <a:ext uri="{FF2B5EF4-FFF2-40B4-BE49-F238E27FC236}">
                  <a16:creationId xmlns:a16="http://schemas.microsoft.com/office/drawing/2014/main" id="{0C89D9E8-23ED-585F-2D5A-96657A32927E}"/>
                </a:ext>
              </a:extLst>
            </p:cNvPr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5" name="Google Shape;2461;p65">
              <a:extLst>
                <a:ext uri="{FF2B5EF4-FFF2-40B4-BE49-F238E27FC236}">
                  <a16:creationId xmlns:a16="http://schemas.microsoft.com/office/drawing/2014/main" id="{0F24D59C-39A2-E6E6-7815-B6B51DFFDC42}"/>
                </a:ext>
              </a:extLst>
            </p:cNvPr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6" name="Google Shape;2462;p65">
              <a:extLst>
                <a:ext uri="{FF2B5EF4-FFF2-40B4-BE49-F238E27FC236}">
                  <a16:creationId xmlns:a16="http://schemas.microsoft.com/office/drawing/2014/main" id="{A3869151-F2F6-6F16-90EB-D04EDA76AECF}"/>
                </a:ext>
              </a:extLst>
            </p:cNvPr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7" name="Google Shape;2463;p65">
              <a:extLst>
                <a:ext uri="{FF2B5EF4-FFF2-40B4-BE49-F238E27FC236}">
                  <a16:creationId xmlns:a16="http://schemas.microsoft.com/office/drawing/2014/main" id="{7A350C35-1482-F3AC-E3A1-B1FECD693F18}"/>
                </a:ext>
              </a:extLst>
            </p:cNvPr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8" name="Google Shape;2464;p65">
              <a:extLst>
                <a:ext uri="{FF2B5EF4-FFF2-40B4-BE49-F238E27FC236}">
                  <a16:creationId xmlns:a16="http://schemas.microsoft.com/office/drawing/2014/main" id="{AD892B0F-B8E8-BA3B-0915-23F7E5A15906}"/>
                </a:ext>
              </a:extLst>
            </p:cNvPr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9" name="Google Shape;2465;p65">
              <a:extLst>
                <a:ext uri="{FF2B5EF4-FFF2-40B4-BE49-F238E27FC236}">
                  <a16:creationId xmlns:a16="http://schemas.microsoft.com/office/drawing/2014/main" id="{E9596B28-502C-015C-B3E9-8927D91B9D5B}"/>
                </a:ext>
              </a:extLst>
            </p:cNvPr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0" name="Google Shape;2466;p65">
              <a:extLst>
                <a:ext uri="{FF2B5EF4-FFF2-40B4-BE49-F238E27FC236}">
                  <a16:creationId xmlns:a16="http://schemas.microsoft.com/office/drawing/2014/main" id="{797A3F6B-6EAE-4530-F156-90E3EE45CBC3}"/>
                </a:ext>
              </a:extLst>
            </p:cNvPr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1" name="Google Shape;2467;p65">
              <a:extLst>
                <a:ext uri="{FF2B5EF4-FFF2-40B4-BE49-F238E27FC236}">
                  <a16:creationId xmlns:a16="http://schemas.microsoft.com/office/drawing/2014/main" id="{AA2AD851-5B07-BEF4-5DCF-C3860B8150FC}"/>
                </a:ext>
              </a:extLst>
            </p:cNvPr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2" name="Google Shape;2468;p65">
              <a:extLst>
                <a:ext uri="{FF2B5EF4-FFF2-40B4-BE49-F238E27FC236}">
                  <a16:creationId xmlns:a16="http://schemas.microsoft.com/office/drawing/2014/main" id="{B788C737-3AE4-85C7-221A-F40DF7F66F2A}"/>
                </a:ext>
              </a:extLst>
            </p:cNvPr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3" name="Google Shape;2469;p65">
              <a:extLst>
                <a:ext uri="{FF2B5EF4-FFF2-40B4-BE49-F238E27FC236}">
                  <a16:creationId xmlns:a16="http://schemas.microsoft.com/office/drawing/2014/main" id="{13345106-AC1C-EF2F-1870-A0E673698A3F}"/>
                </a:ext>
              </a:extLst>
            </p:cNvPr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4" name="Google Shape;2470;p65">
              <a:extLst>
                <a:ext uri="{FF2B5EF4-FFF2-40B4-BE49-F238E27FC236}">
                  <a16:creationId xmlns:a16="http://schemas.microsoft.com/office/drawing/2014/main" id="{BABF6897-9205-D12D-FE89-A34570E4BE60}"/>
                </a:ext>
              </a:extLst>
            </p:cNvPr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5" name="Google Shape;2471;p65">
              <a:extLst>
                <a:ext uri="{FF2B5EF4-FFF2-40B4-BE49-F238E27FC236}">
                  <a16:creationId xmlns:a16="http://schemas.microsoft.com/office/drawing/2014/main" id="{B695BAB3-0D51-D640-66B5-DD011E98BB9A}"/>
                </a:ext>
              </a:extLst>
            </p:cNvPr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6" name="Google Shape;2472;p65">
              <a:extLst>
                <a:ext uri="{FF2B5EF4-FFF2-40B4-BE49-F238E27FC236}">
                  <a16:creationId xmlns:a16="http://schemas.microsoft.com/office/drawing/2014/main" id="{03AE8BB4-3F2C-7FFA-ED3B-2A330A3CFAA5}"/>
                </a:ext>
              </a:extLst>
            </p:cNvPr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7" name="Google Shape;2473;p65">
              <a:extLst>
                <a:ext uri="{FF2B5EF4-FFF2-40B4-BE49-F238E27FC236}">
                  <a16:creationId xmlns:a16="http://schemas.microsoft.com/office/drawing/2014/main" id="{8104D1BB-4B95-9815-80E7-1CE9917BA371}"/>
                </a:ext>
              </a:extLst>
            </p:cNvPr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8" name="Google Shape;2474;p65">
              <a:extLst>
                <a:ext uri="{FF2B5EF4-FFF2-40B4-BE49-F238E27FC236}">
                  <a16:creationId xmlns:a16="http://schemas.microsoft.com/office/drawing/2014/main" id="{2A4877D3-7179-3A93-46EF-9234E8AD2E6B}"/>
                </a:ext>
              </a:extLst>
            </p:cNvPr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9" name="Google Shape;2475;p65">
              <a:extLst>
                <a:ext uri="{FF2B5EF4-FFF2-40B4-BE49-F238E27FC236}">
                  <a16:creationId xmlns:a16="http://schemas.microsoft.com/office/drawing/2014/main" id="{6FB3ECD3-7AB8-4A3B-2898-B40E26BFCC23}"/>
                </a:ext>
              </a:extLst>
            </p:cNvPr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0" name="Google Shape;2476;p65">
              <a:extLst>
                <a:ext uri="{FF2B5EF4-FFF2-40B4-BE49-F238E27FC236}">
                  <a16:creationId xmlns:a16="http://schemas.microsoft.com/office/drawing/2014/main" id="{C73B975C-FD6C-0DA3-6BE7-E2CBD28C3F5C}"/>
                </a:ext>
              </a:extLst>
            </p:cNvPr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1" name="Google Shape;2477;p65">
              <a:extLst>
                <a:ext uri="{FF2B5EF4-FFF2-40B4-BE49-F238E27FC236}">
                  <a16:creationId xmlns:a16="http://schemas.microsoft.com/office/drawing/2014/main" id="{B1FCF553-29A3-9713-BFB7-9CFEF38354B8}"/>
                </a:ext>
              </a:extLst>
            </p:cNvPr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2" name="Google Shape;2478;p65">
              <a:extLst>
                <a:ext uri="{FF2B5EF4-FFF2-40B4-BE49-F238E27FC236}">
                  <a16:creationId xmlns:a16="http://schemas.microsoft.com/office/drawing/2014/main" id="{955DE80F-C055-3079-9447-EABA1B6BE75B}"/>
                </a:ext>
              </a:extLst>
            </p:cNvPr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3" name="Google Shape;2479;p65">
              <a:extLst>
                <a:ext uri="{FF2B5EF4-FFF2-40B4-BE49-F238E27FC236}">
                  <a16:creationId xmlns:a16="http://schemas.microsoft.com/office/drawing/2014/main" id="{EE99DDF6-C436-C288-4243-F738B1C36787}"/>
                </a:ext>
              </a:extLst>
            </p:cNvPr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4" name="Google Shape;2480;p65">
              <a:extLst>
                <a:ext uri="{FF2B5EF4-FFF2-40B4-BE49-F238E27FC236}">
                  <a16:creationId xmlns:a16="http://schemas.microsoft.com/office/drawing/2014/main" id="{D6B7EF95-18BE-65E4-2ECB-F0341F00AFF4}"/>
                </a:ext>
              </a:extLst>
            </p:cNvPr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5" name="Google Shape;2481;p65">
              <a:extLst>
                <a:ext uri="{FF2B5EF4-FFF2-40B4-BE49-F238E27FC236}">
                  <a16:creationId xmlns:a16="http://schemas.microsoft.com/office/drawing/2014/main" id="{BD792EB1-096A-ABAB-9C46-2999BB28190A}"/>
                </a:ext>
              </a:extLst>
            </p:cNvPr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6" name="Google Shape;2482;p65">
              <a:extLst>
                <a:ext uri="{FF2B5EF4-FFF2-40B4-BE49-F238E27FC236}">
                  <a16:creationId xmlns:a16="http://schemas.microsoft.com/office/drawing/2014/main" id="{F1C6C6A7-69C2-2A7E-294F-83CFC2FF1B59}"/>
                </a:ext>
              </a:extLst>
            </p:cNvPr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7" name="Google Shape;2483;p65">
              <a:extLst>
                <a:ext uri="{FF2B5EF4-FFF2-40B4-BE49-F238E27FC236}">
                  <a16:creationId xmlns:a16="http://schemas.microsoft.com/office/drawing/2014/main" id="{6540FCB1-3464-2508-1E02-60C9433933C1}"/>
                </a:ext>
              </a:extLst>
            </p:cNvPr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8" name="Google Shape;2484;p65">
              <a:extLst>
                <a:ext uri="{FF2B5EF4-FFF2-40B4-BE49-F238E27FC236}">
                  <a16:creationId xmlns:a16="http://schemas.microsoft.com/office/drawing/2014/main" id="{B37ACCB8-5D71-F9A8-D446-F95F806AD6B1}"/>
                </a:ext>
              </a:extLst>
            </p:cNvPr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9" name="Google Shape;2485;p65">
              <a:extLst>
                <a:ext uri="{FF2B5EF4-FFF2-40B4-BE49-F238E27FC236}">
                  <a16:creationId xmlns:a16="http://schemas.microsoft.com/office/drawing/2014/main" id="{BE6F866B-8B9F-8319-7085-EFF34569D6FA}"/>
                </a:ext>
              </a:extLst>
            </p:cNvPr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0" name="Google Shape;2486;p65">
              <a:extLst>
                <a:ext uri="{FF2B5EF4-FFF2-40B4-BE49-F238E27FC236}">
                  <a16:creationId xmlns:a16="http://schemas.microsoft.com/office/drawing/2014/main" id="{BCE53980-5D8E-4F58-A4B3-7D4BCE1A0256}"/>
                </a:ext>
              </a:extLst>
            </p:cNvPr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1" name="Google Shape;2487;p65">
              <a:extLst>
                <a:ext uri="{FF2B5EF4-FFF2-40B4-BE49-F238E27FC236}">
                  <a16:creationId xmlns:a16="http://schemas.microsoft.com/office/drawing/2014/main" id="{33FE31DD-5253-318A-2D8F-0694BC85BD2E}"/>
                </a:ext>
              </a:extLst>
            </p:cNvPr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2" name="Google Shape;2488;p65">
              <a:extLst>
                <a:ext uri="{FF2B5EF4-FFF2-40B4-BE49-F238E27FC236}">
                  <a16:creationId xmlns:a16="http://schemas.microsoft.com/office/drawing/2014/main" id="{3C18997D-DA84-2901-31C9-D0DCAB038608}"/>
                </a:ext>
              </a:extLst>
            </p:cNvPr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3" name="Google Shape;2489;p65">
              <a:extLst>
                <a:ext uri="{FF2B5EF4-FFF2-40B4-BE49-F238E27FC236}">
                  <a16:creationId xmlns:a16="http://schemas.microsoft.com/office/drawing/2014/main" id="{1EEE93F9-C8F8-5D75-D56A-3B9C72D494DD}"/>
                </a:ext>
              </a:extLst>
            </p:cNvPr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4" name="Google Shape;2490;p65">
              <a:extLst>
                <a:ext uri="{FF2B5EF4-FFF2-40B4-BE49-F238E27FC236}">
                  <a16:creationId xmlns:a16="http://schemas.microsoft.com/office/drawing/2014/main" id="{0B8EC807-D959-82E8-B118-958B5F387D90}"/>
                </a:ext>
              </a:extLst>
            </p:cNvPr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5" name="Google Shape;2491;p65">
              <a:extLst>
                <a:ext uri="{FF2B5EF4-FFF2-40B4-BE49-F238E27FC236}">
                  <a16:creationId xmlns:a16="http://schemas.microsoft.com/office/drawing/2014/main" id="{DB2AE14F-6598-78A3-F1A0-40A2DA90BCBD}"/>
                </a:ext>
              </a:extLst>
            </p:cNvPr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6" name="Google Shape;2492;p65">
              <a:extLst>
                <a:ext uri="{FF2B5EF4-FFF2-40B4-BE49-F238E27FC236}">
                  <a16:creationId xmlns:a16="http://schemas.microsoft.com/office/drawing/2014/main" id="{356034B0-3157-9772-4922-BB5ECA8E5B7C}"/>
                </a:ext>
              </a:extLst>
            </p:cNvPr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7" name="Google Shape;2493;p65">
              <a:extLst>
                <a:ext uri="{FF2B5EF4-FFF2-40B4-BE49-F238E27FC236}">
                  <a16:creationId xmlns:a16="http://schemas.microsoft.com/office/drawing/2014/main" id="{0EE36ED5-764A-D0A2-E18E-1C1B053771D1}"/>
                </a:ext>
              </a:extLst>
            </p:cNvPr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8" name="Google Shape;2494;p65">
              <a:extLst>
                <a:ext uri="{FF2B5EF4-FFF2-40B4-BE49-F238E27FC236}">
                  <a16:creationId xmlns:a16="http://schemas.microsoft.com/office/drawing/2014/main" id="{BE62964A-C52E-935C-CF04-183CFC76D9EB}"/>
                </a:ext>
              </a:extLst>
            </p:cNvPr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9" name="Google Shape;2495;p65">
              <a:extLst>
                <a:ext uri="{FF2B5EF4-FFF2-40B4-BE49-F238E27FC236}">
                  <a16:creationId xmlns:a16="http://schemas.microsoft.com/office/drawing/2014/main" id="{D1C5E676-F640-0191-4402-86E7DFCB1CEF}"/>
                </a:ext>
              </a:extLst>
            </p:cNvPr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0" name="Google Shape;2496;p65">
              <a:extLst>
                <a:ext uri="{FF2B5EF4-FFF2-40B4-BE49-F238E27FC236}">
                  <a16:creationId xmlns:a16="http://schemas.microsoft.com/office/drawing/2014/main" id="{2C037B77-7577-98B0-8703-7C2F7482BEF1}"/>
                </a:ext>
              </a:extLst>
            </p:cNvPr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1" name="Google Shape;2497;p65">
              <a:extLst>
                <a:ext uri="{FF2B5EF4-FFF2-40B4-BE49-F238E27FC236}">
                  <a16:creationId xmlns:a16="http://schemas.microsoft.com/office/drawing/2014/main" id="{227C56A7-8408-61F0-0F70-21AB9E4685E1}"/>
                </a:ext>
              </a:extLst>
            </p:cNvPr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2" name="Google Shape;2498;p65">
              <a:extLst>
                <a:ext uri="{FF2B5EF4-FFF2-40B4-BE49-F238E27FC236}">
                  <a16:creationId xmlns:a16="http://schemas.microsoft.com/office/drawing/2014/main" id="{C5BA7E3E-3BE6-C36D-9BC9-D05C20D2B9EF}"/>
                </a:ext>
              </a:extLst>
            </p:cNvPr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3" name="Google Shape;2499;p65">
              <a:extLst>
                <a:ext uri="{FF2B5EF4-FFF2-40B4-BE49-F238E27FC236}">
                  <a16:creationId xmlns:a16="http://schemas.microsoft.com/office/drawing/2014/main" id="{5C83C4D0-85D2-D3AC-7EA4-8F430EDF6021}"/>
                </a:ext>
              </a:extLst>
            </p:cNvPr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4" name="Google Shape;2500;p65">
              <a:extLst>
                <a:ext uri="{FF2B5EF4-FFF2-40B4-BE49-F238E27FC236}">
                  <a16:creationId xmlns:a16="http://schemas.microsoft.com/office/drawing/2014/main" id="{0DCC3B3C-A136-FF2D-329C-D81C4C3CAEF8}"/>
                </a:ext>
              </a:extLst>
            </p:cNvPr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5" name="Google Shape;2501;p65">
              <a:extLst>
                <a:ext uri="{FF2B5EF4-FFF2-40B4-BE49-F238E27FC236}">
                  <a16:creationId xmlns:a16="http://schemas.microsoft.com/office/drawing/2014/main" id="{33E9C788-D5AE-0312-B5FC-6BD6053C9D76}"/>
                </a:ext>
              </a:extLst>
            </p:cNvPr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6" name="Google Shape;2502;p65">
              <a:extLst>
                <a:ext uri="{FF2B5EF4-FFF2-40B4-BE49-F238E27FC236}">
                  <a16:creationId xmlns:a16="http://schemas.microsoft.com/office/drawing/2014/main" id="{7587848B-14C1-5ACC-62BD-EC7417C40539}"/>
                </a:ext>
              </a:extLst>
            </p:cNvPr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7" name="Google Shape;2503;p65">
              <a:extLst>
                <a:ext uri="{FF2B5EF4-FFF2-40B4-BE49-F238E27FC236}">
                  <a16:creationId xmlns:a16="http://schemas.microsoft.com/office/drawing/2014/main" id="{92CF2CC5-485B-E3BE-6634-E6D66D8669E1}"/>
                </a:ext>
              </a:extLst>
            </p:cNvPr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8" name="Google Shape;2504;p65">
              <a:extLst>
                <a:ext uri="{FF2B5EF4-FFF2-40B4-BE49-F238E27FC236}">
                  <a16:creationId xmlns:a16="http://schemas.microsoft.com/office/drawing/2014/main" id="{56FA0652-AC6F-D0CA-9F28-0BBDAC040215}"/>
                </a:ext>
              </a:extLst>
            </p:cNvPr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9" name="Google Shape;2505;p65">
              <a:extLst>
                <a:ext uri="{FF2B5EF4-FFF2-40B4-BE49-F238E27FC236}">
                  <a16:creationId xmlns:a16="http://schemas.microsoft.com/office/drawing/2014/main" id="{A9ED6049-FBF9-AF37-E1D1-108D9C3C1D7A}"/>
                </a:ext>
              </a:extLst>
            </p:cNvPr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0" name="Google Shape;2506;p65">
              <a:extLst>
                <a:ext uri="{FF2B5EF4-FFF2-40B4-BE49-F238E27FC236}">
                  <a16:creationId xmlns:a16="http://schemas.microsoft.com/office/drawing/2014/main" id="{FF3B893D-E6F1-A627-E082-173D99049916}"/>
                </a:ext>
              </a:extLst>
            </p:cNvPr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1" name="Google Shape;2507;p65">
              <a:extLst>
                <a:ext uri="{FF2B5EF4-FFF2-40B4-BE49-F238E27FC236}">
                  <a16:creationId xmlns:a16="http://schemas.microsoft.com/office/drawing/2014/main" id="{4076F5DC-E3BC-4279-74D1-369FA171865A}"/>
                </a:ext>
              </a:extLst>
            </p:cNvPr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2" name="Google Shape;2508;p65">
              <a:extLst>
                <a:ext uri="{FF2B5EF4-FFF2-40B4-BE49-F238E27FC236}">
                  <a16:creationId xmlns:a16="http://schemas.microsoft.com/office/drawing/2014/main" id="{1FFD4AC0-7AB1-988C-DACF-D3D3FFA33ED1}"/>
                </a:ext>
              </a:extLst>
            </p:cNvPr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3" name="Google Shape;2509;p65">
              <a:extLst>
                <a:ext uri="{FF2B5EF4-FFF2-40B4-BE49-F238E27FC236}">
                  <a16:creationId xmlns:a16="http://schemas.microsoft.com/office/drawing/2014/main" id="{1333D4B7-61C9-4ADA-87F2-D7E7F0D0E636}"/>
                </a:ext>
              </a:extLst>
            </p:cNvPr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4" name="Google Shape;2510;p65">
              <a:extLst>
                <a:ext uri="{FF2B5EF4-FFF2-40B4-BE49-F238E27FC236}">
                  <a16:creationId xmlns:a16="http://schemas.microsoft.com/office/drawing/2014/main" id="{D8242660-9BAD-0622-7B88-9C9910A74E5C}"/>
                </a:ext>
              </a:extLst>
            </p:cNvPr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5" name="Google Shape;2511;p65">
              <a:extLst>
                <a:ext uri="{FF2B5EF4-FFF2-40B4-BE49-F238E27FC236}">
                  <a16:creationId xmlns:a16="http://schemas.microsoft.com/office/drawing/2014/main" id="{D56C7E42-BE6A-4B57-D0FB-842A05B9B5A5}"/>
                </a:ext>
              </a:extLst>
            </p:cNvPr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6" name="Google Shape;2512;p65">
              <a:extLst>
                <a:ext uri="{FF2B5EF4-FFF2-40B4-BE49-F238E27FC236}">
                  <a16:creationId xmlns:a16="http://schemas.microsoft.com/office/drawing/2014/main" id="{8B9A16A9-26DB-F55B-56A9-C88A71EAC0F2}"/>
                </a:ext>
              </a:extLst>
            </p:cNvPr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7" name="Google Shape;2513;p65">
              <a:extLst>
                <a:ext uri="{FF2B5EF4-FFF2-40B4-BE49-F238E27FC236}">
                  <a16:creationId xmlns:a16="http://schemas.microsoft.com/office/drawing/2014/main" id="{B97EEC48-1386-74B2-AF2B-95ED58F69F09}"/>
                </a:ext>
              </a:extLst>
            </p:cNvPr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8" name="Google Shape;2514;p65">
              <a:extLst>
                <a:ext uri="{FF2B5EF4-FFF2-40B4-BE49-F238E27FC236}">
                  <a16:creationId xmlns:a16="http://schemas.microsoft.com/office/drawing/2014/main" id="{D859876E-6E67-70A7-60D3-17AE173C568D}"/>
                </a:ext>
              </a:extLst>
            </p:cNvPr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9" name="Google Shape;2515;p65">
              <a:extLst>
                <a:ext uri="{FF2B5EF4-FFF2-40B4-BE49-F238E27FC236}">
                  <a16:creationId xmlns:a16="http://schemas.microsoft.com/office/drawing/2014/main" id="{4D053E81-06D2-A2AD-CAA2-A909E36AB62A}"/>
                </a:ext>
              </a:extLst>
            </p:cNvPr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0" name="Google Shape;2516;p65">
              <a:extLst>
                <a:ext uri="{FF2B5EF4-FFF2-40B4-BE49-F238E27FC236}">
                  <a16:creationId xmlns:a16="http://schemas.microsoft.com/office/drawing/2014/main" id="{2C021CF2-5ECC-74A2-B765-A2484C5164EC}"/>
                </a:ext>
              </a:extLst>
            </p:cNvPr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1" name="Google Shape;2517;p65">
              <a:extLst>
                <a:ext uri="{FF2B5EF4-FFF2-40B4-BE49-F238E27FC236}">
                  <a16:creationId xmlns:a16="http://schemas.microsoft.com/office/drawing/2014/main" id="{BBD671E1-A378-A1CF-B73C-4DCD54B01877}"/>
                </a:ext>
              </a:extLst>
            </p:cNvPr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2" name="Google Shape;2518;p65">
              <a:extLst>
                <a:ext uri="{FF2B5EF4-FFF2-40B4-BE49-F238E27FC236}">
                  <a16:creationId xmlns:a16="http://schemas.microsoft.com/office/drawing/2014/main" id="{F502966E-C489-5F18-7C7C-42AE69C48A62}"/>
                </a:ext>
              </a:extLst>
            </p:cNvPr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3" name="Google Shape;2519;p65">
              <a:extLst>
                <a:ext uri="{FF2B5EF4-FFF2-40B4-BE49-F238E27FC236}">
                  <a16:creationId xmlns:a16="http://schemas.microsoft.com/office/drawing/2014/main" id="{42089BBC-19AC-253F-3FF8-D0BCAD338D37}"/>
                </a:ext>
              </a:extLst>
            </p:cNvPr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4" name="Google Shape;2520;p65">
              <a:extLst>
                <a:ext uri="{FF2B5EF4-FFF2-40B4-BE49-F238E27FC236}">
                  <a16:creationId xmlns:a16="http://schemas.microsoft.com/office/drawing/2014/main" id="{EC1B97F7-41F9-FBEE-18AB-2A619FEF20AF}"/>
                </a:ext>
              </a:extLst>
            </p:cNvPr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5" name="Google Shape;2521;p65">
              <a:extLst>
                <a:ext uri="{FF2B5EF4-FFF2-40B4-BE49-F238E27FC236}">
                  <a16:creationId xmlns:a16="http://schemas.microsoft.com/office/drawing/2014/main" id="{77BB27A8-F58D-C6F6-1638-024CFA883CDA}"/>
                </a:ext>
              </a:extLst>
            </p:cNvPr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6" name="Google Shape;2522;p65">
              <a:extLst>
                <a:ext uri="{FF2B5EF4-FFF2-40B4-BE49-F238E27FC236}">
                  <a16:creationId xmlns:a16="http://schemas.microsoft.com/office/drawing/2014/main" id="{035D1388-42C0-1373-64CD-1D6F36AB244F}"/>
                </a:ext>
              </a:extLst>
            </p:cNvPr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7" name="Google Shape;2523;p65">
              <a:extLst>
                <a:ext uri="{FF2B5EF4-FFF2-40B4-BE49-F238E27FC236}">
                  <a16:creationId xmlns:a16="http://schemas.microsoft.com/office/drawing/2014/main" id="{EF05EB1E-CA59-0B83-260C-935076E009F6}"/>
                </a:ext>
              </a:extLst>
            </p:cNvPr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8" name="Google Shape;2524;p65">
              <a:extLst>
                <a:ext uri="{FF2B5EF4-FFF2-40B4-BE49-F238E27FC236}">
                  <a16:creationId xmlns:a16="http://schemas.microsoft.com/office/drawing/2014/main" id="{0FB65AF8-3F37-A17D-3B26-E83AC5188F22}"/>
                </a:ext>
              </a:extLst>
            </p:cNvPr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9" name="Google Shape;2525;p65">
              <a:extLst>
                <a:ext uri="{FF2B5EF4-FFF2-40B4-BE49-F238E27FC236}">
                  <a16:creationId xmlns:a16="http://schemas.microsoft.com/office/drawing/2014/main" id="{86AC2113-AA95-5111-A9C6-F2968E71FE55}"/>
                </a:ext>
              </a:extLst>
            </p:cNvPr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0" name="Google Shape;2526;p65">
              <a:extLst>
                <a:ext uri="{FF2B5EF4-FFF2-40B4-BE49-F238E27FC236}">
                  <a16:creationId xmlns:a16="http://schemas.microsoft.com/office/drawing/2014/main" id="{DAD3906F-C0B1-EC27-762C-7183571BA2E7}"/>
                </a:ext>
              </a:extLst>
            </p:cNvPr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1" name="Google Shape;2527;p65">
              <a:extLst>
                <a:ext uri="{FF2B5EF4-FFF2-40B4-BE49-F238E27FC236}">
                  <a16:creationId xmlns:a16="http://schemas.microsoft.com/office/drawing/2014/main" id="{1E24F834-C26A-2B0E-DEAA-61CCC3DBB264}"/>
                </a:ext>
              </a:extLst>
            </p:cNvPr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2" name="Google Shape;2528;p65">
              <a:extLst>
                <a:ext uri="{FF2B5EF4-FFF2-40B4-BE49-F238E27FC236}">
                  <a16:creationId xmlns:a16="http://schemas.microsoft.com/office/drawing/2014/main" id="{BF3319CD-F092-6334-99B1-B4CE80ECF973}"/>
                </a:ext>
              </a:extLst>
            </p:cNvPr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3" name="Google Shape;2529;p65">
              <a:extLst>
                <a:ext uri="{FF2B5EF4-FFF2-40B4-BE49-F238E27FC236}">
                  <a16:creationId xmlns:a16="http://schemas.microsoft.com/office/drawing/2014/main" id="{2736D968-7D5E-F3A2-85AD-ECE87F3AA604}"/>
                </a:ext>
              </a:extLst>
            </p:cNvPr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4" name="Google Shape;2530;p65">
              <a:extLst>
                <a:ext uri="{FF2B5EF4-FFF2-40B4-BE49-F238E27FC236}">
                  <a16:creationId xmlns:a16="http://schemas.microsoft.com/office/drawing/2014/main" id="{20D1F961-1CEF-F361-BB08-F7C150D96237}"/>
                </a:ext>
              </a:extLst>
            </p:cNvPr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5" name="Google Shape;2531;p65">
              <a:extLst>
                <a:ext uri="{FF2B5EF4-FFF2-40B4-BE49-F238E27FC236}">
                  <a16:creationId xmlns:a16="http://schemas.microsoft.com/office/drawing/2014/main" id="{A8D7E4FC-42A2-AB7C-CC68-81E691635B8C}"/>
                </a:ext>
              </a:extLst>
            </p:cNvPr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6" name="Google Shape;2532;p65">
              <a:extLst>
                <a:ext uri="{FF2B5EF4-FFF2-40B4-BE49-F238E27FC236}">
                  <a16:creationId xmlns:a16="http://schemas.microsoft.com/office/drawing/2014/main" id="{E323B2A1-9FAA-2103-DBAB-B22E95F249F4}"/>
                </a:ext>
              </a:extLst>
            </p:cNvPr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7" name="Google Shape;2533;p65">
              <a:extLst>
                <a:ext uri="{FF2B5EF4-FFF2-40B4-BE49-F238E27FC236}">
                  <a16:creationId xmlns:a16="http://schemas.microsoft.com/office/drawing/2014/main" id="{1173A357-1CBD-61C1-7D6F-A876A718D019}"/>
                </a:ext>
              </a:extLst>
            </p:cNvPr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8" name="Google Shape;2534;p65">
              <a:extLst>
                <a:ext uri="{FF2B5EF4-FFF2-40B4-BE49-F238E27FC236}">
                  <a16:creationId xmlns:a16="http://schemas.microsoft.com/office/drawing/2014/main" id="{543F8A13-376A-8986-3979-9592CC49AAB0}"/>
                </a:ext>
              </a:extLst>
            </p:cNvPr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9" name="Google Shape;2535;p65">
              <a:extLst>
                <a:ext uri="{FF2B5EF4-FFF2-40B4-BE49-F238E27FC236}">
                  <a16:creationId xmlns:a16="http://schemas.microsoft.com/office/drawing/2014/main" id="{C2B5638B-652F-A1BD-03EF-0783C4074DD6}"/>
                </a:ext>
              </a:extLst>
            </p:cNvPr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0" name="Google Shape;2536;p65">
              <a:extLst>
                <a:ext uri="{FF2B5EF4-FFF2-40B4-BE49-F238E27FC236}">
                  <a16:creationId xmlns:a16="http://schemas.microsoft.com/office/drawing/2014/main" id="{C6A5A7D4-BA3A-2FAB-FBA1-7126BCDE0DB6}"/>
                </a:ext>
              </a:extLst>
            </p:cNvPr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1" name="Google Shape;2537;p65">
              <a:extLst>
                <a:ext uri="{FF2B5EF4-FFF2-40B4-BE49-F238E27FC236}">
                  <a16:creationId xmlns:a16="http://schemas.microsoft.com/office/drawing/2014/main" id="{D1AC7649-F621-7345-7A65-FFA8B85AC74E}"/>
                </a:ext>
              </a:extLst>
            </p:cNvPr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2" name="Google Shape;2538;p65">
              <a:extLst>
                <a:ext uri="{FF2B5EF4-FFF2-40B4-BE49-F238E27FC236}">
                  <a16:creationId xmlns:a16="http://schemas.microsoft.com/office/drawing/2014/main" id="{3E6C8461-2145-AEB1-0EB6-BDA2AA3EF3C8}"/>
                </a:ext>
              </a:extLst>
            </p:cNvPr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3" name="Google Shape;2539;p65">
              <a:extLst>
                <a:ext uri="{FF2B5EF4-FFF2-40B4-BE49-F238E27FC236}">
                  <a16:creationId xmlns:a16="http://schemas.microsoft.com/office/drawing/2014/main" id="{C41A922B-EA15-A47D-359B-73428359E3E4}"/>
                </a:ext>
              </a:extLst>
            </p:cNvPr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4" name="Google Shape;2540;p65">
              <a:extLst>
                <a:ext uri="{FF2B5EF4-FFF2-40B4-BE49-F238E27FC236}">
                  <a16:creationId xmlns:a16="http://schemas.microsoft.com/office/drawing/2014/main" id="{D2464B14-B424-7EDB-CC50-ACD4EEAABF9B}"/>
                </a:ext>
              </a:extLst>
            </p:cNvPr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5" name="Google Shape;2541;p65">
              <a:extLst>
                <a:ext uri="{FF2B5EF4-FFF2-40B4-BE49-F238E27FC236}">
                  <a16:creationId xmlns:a16="http://schemas.microsoft.com/office/drawing/2014/main" id="{513B8FBA-8A11-92EF-0A82-CEACAE36340B}"/>
                </a:ext>
              </a:extLst>
            </p:cNvPr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6" name="Google Shape;2542;p65">
              <a:extLst>
                <a:ext uri="{FF2B5EF4-FFF2-40B4-BE49-F238E27FC236}">
                  <a16:creationId xmlns:a16="http://schemas.microsoft.com/office/drawing/2014/main" id="{CAC3EEC5-F303-BF5C-56A6-C9464EE34C2B}"/>
                </a:ext>
              </a:extLst>
            </p:cNvPr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7" name="Google Shape;2543;p65">
              <a:extLst>
                <a:ext uri="{FF2B5EF4-FFF2-40B4-BE49-F238E27FC236}">
                  <a16:creationId xmlns:a16="http://schemas.microsoft.com/office/drawing/2014/main" id="{D8031599-1B0B-C200-CDDD-3956D6327A31}"/>
                </a:ext>
              </a:extLst>
            </p:cNvPr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8" name="Google Shape;2544;p65">
              <a:extLst>
                <a:ext uri="{FF2B5EF4-FFF2-40B4-BE49-F238E27FC236}">
                  <a16:creationId xmlns:a16="http://schemas.microsoft.com/office/drawing/2014/main" id="{F7A8514B-EC93-EA6F-B532-8BB9DDA72622}"/>
                </a:ext>
              </a:extLst>
            </p:cNvPr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9" name="Google Shape;2545;p65">
              <a:extLst>
                <a:ext uri="{FF2B5EF4-FFF2-40B4-BE49-F238E27FC236}">
                  <a16:creationId xmlns:a16="http://schemas.microsoft.com/office/drawing/2014/main" id="{623BAE36-6C78-3B9B-CB4D-8D2EE594AA46}"/>
                </a:ext>
              </a:extLst>
            </p:cNvPr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0" name="Google Shape;2546;p65">
              <a:extLst>
                <a:ext uri="{FF2B5EF4-FFF2-40B4-BE49-F238E27FC236}">
                  <a16:creationId xmlns:a16="http://schemas.microsoft.com/office/drawing/2014/main" id="{C17FE6C1-44C6-6742-2C03-DF4162CDDC2F}"/>
                </a:ext>
              </a:extLst>
            </p:cNvPr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1" name="Google Shape;2547;p65">
              <a:extLst>
                <a:ext uri="{FF2B5EF4-FFF2-40B4-BE49-F238E27FC236}">
                  <a16:creationId xmlns:a16="http://schemas.microsoft.com/office/drawing/2014/main" id="{2209D630-B090-9E73-F43C-83BA42B29676}"/>
                </a:ext>
              </a:extLst>
            </p:cNvPr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2" name="Google Shape;2548;p65">
              <a:extLst>
                <a:ext uri="{FF2B5EF4-FFF2-40B4-BE49-F238E27FC236}">
                  <a16:creationId xmlns:a16="http://schemas.microsoft.com/office/drawing/2014/main" id="{01DCD535-77EA-A82C-38BB-25D931FB90B2}"/>
                </a:ext>
              </a:extLst>
            </p:cNvPr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3" name="Google Shape;2549;p65">
              <a:extLst>
                <a:ext uri="{FF2B5EF4-FFF2-40B4-BE49-F238E27FC236}">
                  <a16:creationId xmlns:a16="http://schemas.microsoft.com/office/drawing/2014/main" id="{7E5B399A-1719-8087-DB03-8ECB06F2E694}"/>
                </a:ext>
              </a:extLst>
            </p:cNvPr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4" name="Google Shape;2550;p65">
              <a:extLst>
                <a:ext uri="{FF2B5EF4-FFF2-40B4-BE49-F238E27FC236}">
                  <a16:creationId xmlns:a16="http://schemas.microsoft.com/office/drawing/2014/main" id="{9B1238F1-9572-EA2C-4CD5-8CA8472B8FE1}"/>
                </a:ext>
              </a:extLst>
            </p:cNvPr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5" name="Google Shape;2551;p65">
              <a:extLst>
                <a:ext uri="{FF2B5EF4-FFF2-40B4-BE49-F238E27FC236}">
                  <a16:creationId xmlns:a16="http://schemas.microsoft.com/office/drawing/2014/main" id="{343EC0C3-6FF2-DEB9-58B2-3FA6174E1862}"/>
                </a:ext>
              </a:extLst>
            </p:cNvPr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6" name="Google Shape;2552;p65">
              <a:extLst>
                <a:ext uri="{FF2B5EF4-FFF2-40B4-BE49-F238E27FC236}">
                  <a16:creationId xmlns:a16="http://schemas.microsoft.com/office/drawing/2014/main" id="{2364CA20-67C2-C133-3CA0-D4A776A0F68B}"/>
                </a:ext>
              </a:extLst>
            </p:cNvPr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7" name="Google Shape;2553;p65">
              <a:extLst>
                <a:ext uri="{FF2B5EF4-FFF2-40B4-BE49-F238E27FC236}">
                  <a16:creationId xmlns:a16="http://schemas.microsoft.com/office/drawing/2014/main" id="{CA0EAA41-6445-B6CB-E2AA-1F06992A837B}"/>
                </a:ext>
              </a:extLst>
            </p:cNvPr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8" name="Google Shape;2554;p65">
              <a:extLst>
                <a:ext uri="{FF2B5EF4-FFF2-40B4-BE49-F238E27FC236}">
                  <a16:creationId xmlns:a16="http://schemas.microsoft.com/office/drawing/2014/main" id="{2DEA211A-FEDC-C1D8-43ED-6FD3B8D3C91D}"/>
                </a:ext>
              </a:extLst>
            </p:cNvPr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9" name="Google Shape;2555;p65">
              <a:extLst>
                <a:ext uri="{FF2B5EF4-FFF2-40B4-BE49-F238E27FC236}">
                  <a16:creationId xmlns:a16="http://schemas.microsoft.com/office/drawing/2014/main" id="{5392FAF2-FDF7-3546-A2AF-C5DA0DC69F8A}"/>
                </a:ext>
              </a:extLst>
            </p:cNvPr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0" name="Google Shape;2556;p65">
              <a:extLst>
                <a:ext uri="{FF2B5EF4-FFF2-40B4-BE49-F238E27FC236}">
                  <a16:creationId xmlns:a16="http://schemas.microsoft.com/office/drawing/2014/main" id="{569001A8-6EA1-D6AA-430B-58995814C581}"/>
                </a:ext>
              </a:extLst>
            </p:cNvPr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1" name="Google Shape;2557;p65">
              <a:extLst>
                <a:ext uri="{FF2B5EF4-FFF2-40B4-BE49-F238E27FC236}">
                  <a16:creationId xmlns:a16="http://schemas.microsoft.com/office/drawing/2014/main" id="{BA0A2671-3B43-EE9D-C9B8-8A0635C34F6C}"/>
                </a:ext>
              </a:extLst>
            </p:cNvPr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2" name="Google Shape;2558;p65">
              <a:extLst>
                <a:ext uri="{FF2B5EF4-FFF2-40B4-BE49-F238E27FC236}">
                  <a16:creationId xmlns:a16="http://schemas.microsoft.com/office/drawing/2014/main" id="{325C988F-5C71-A592-FC6C-1D879999B529}"/>
                </a:ext>
              </a:extLst>
            </p:cNvPr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3" name="Google Shape;2559;p65">
              <a:extLst>
                <a:ext uri="{FF2B5EF4-FFF2-40B4-BE49-F238E27FC236}">
                  <a16:creationId xmlns:a16="http://schemas.microsoft.com/office/drawing/2014/main" id="{9857C2A3-D3F0-971D-047F-49AD5395A0A1}"/>
                </a:ext>
              </a:extLst>
            </p:cNvPr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4" name="Google Shape;2560;p65">
              <a:extLst>
                <a:ext uri="{FF2B5EF4-FFF2-40B4-BE49-F238E27FC236}">
                  <a16:creationId xmlns:a16="http://schemas.microsoft.com/office/drawing/2014/main" id="{0FCADFE8-D161-11FF-CDC1-86811C2A7003}"/>
                </a:ext>
              </a:extLst>
            </p:cNvPr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5" name="Google Shape;2561;p65">
              <a:extLst>
                <a:ext uri="{FF2B5EF4-FFF2-40B4-BE49-F238E27FC236}">
                  <a16:creationId xmlns:a16="http://schemas.microsoft.com/office/drawing/2014/main" id="{6CD11A4F-9A33-0F33-6241-035A7C6010B8}"/>
                </a:ext>
              </a:extLst>
            </p:cNvPr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6" name="Google Shape;2562;p65">
              <a:extLst>
                <a:ext uri="{FF2B5EF4-FFF2-40B4-BE49-F238E27FC236}">
                  <a16:creationId xmlns:a16="http://schemas.microsoft.com/office/drawing/2014/main" id="{75B77AB2-6825-0571-04FE-80CC6AF12C68}"/>
                </a:ext>
              </a:extLst>
            </p:cNvPr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7" name="Google Shape;2563;p65">
              <a:extLst>
                <a:ext uri="{FF2B5EF4-FFF2-40B4-BE49-F238E27FC236}">
                  <a16:creationId xmlns:a16="http://schemas.microsoft.com/office/drawing/2014/main" id="{EABFC2DD-D4F6-17B4-F341-B32184C04395}"/>
                </a:ext>
              </a:extLst>
            </p:cNvPr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8" name="Google Shape;2564;p65">
              <a:extLst>
                <a:ext uri="{FF2B5EF4-FFF2-40B4-BE49-F238E27FC236}">
                  <a16:creationId xmlns:a16="http://schemas.microsoft.com/office/drawing/2014/main" id="{89C6718A-2322-00D0-491D-E5E888E86E5F}"/>
                </a:ext>
              </a:extLst>
            </p:cNvPr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9" name="Google Shape;2565;p65">
              <a:extLst>
                <a:ext uri="{FF2B5EF4-FFF2-40B4-BE49-F238E27FC236}">
                  <a16:creationId xmlns:a16="http://schemas.microsoft.com/office/drawing/2014/main" id="{B83010D8-CE91-7498-861F-D9D8FABACCFE}"/>
                </a:ext>
              </a:extLst>
            </p:cNvPr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0" name="Google Shape;2566;p65">
              <a:extLst>
                <a:ext uri="{FF2B5EF4-FFF2-40B4-BE49-F238E27FC236}">
                  <a16:creationId xmlns:a16="http://schemas.microsoft.com/office/drawing/2014/main" id="{62B2E16C-D391-9C70-0286-7330AF9FF00B}"/>
                </a:ext>
              </a:extLst>
            </p:cNvPr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1" name="Google Shape;2567;p65">
              <a:extLst>
                <a:ext uri="{FF2B5EF4-FFF2-40B4-BE49-F238E27FC236}">
                  <a16:creationId xmlns:a16="http://schemas.microsoft.com/office/drawing/2014/main" id="{29F4CA95-DC13-46AA-ED95-1E996D082118}"/>
                </a:ext>
              </a:extLst>
            </p:cNvPr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2" name="Google Shape;2568;p65">
              <a:extLst>
                <a:ext uri="{FF2B5EF4-FFF2-40B4-BE49-F238E27FC236}">
                  <a16:creationId xmlns:a16="http://schemas.microsoft.com/office/drawing/2014/main" id="{5CEF5CCC-C041-016D-CF23-2B02B5C2E0BA}"/>
                </a:ext>
              </a:extLst>
            </p:cNvPr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3" name="Google Shape;2569;p65">
              <a:extLst>
                <a:ext uri="{FF2B5EF4-FFF2-40B4-BE49-F238E27FC236}">
                  <a16:creationId xmlns:a16="http://schemas.microsoft.com/office/drawing/2014/main" id="{19AE1FD1-B7E7-19FD-4803-D00A8525758F}"/>
                </a:ext>
              </a:extLst>
            </p:cNvPr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4" name="Google Shape;2570;p65">
              <a:extLst>
                <a:ext uri="{FF2B5EF4-FFF2-40B4-BE49-F238E27FC236}">
                  <a16:creationId xmlns:a16="http://schemas.microsoft.com/office/drawing/2014/main" id="{ABA6EE43-1FC6-AEEB-587E-19BFC85E06F4}"/>
                </a:ext>
              </a:extLst>
            </p:cNvPr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5" name="Google Shape;2571;p65">
              <a:extLst>
                <a:ext uri="{FF2B5EF4-FFF2-40B4-BE49-F238E27FC236}">
                  <a16:creationId xmlns:a16="http://schemas.microsoft.com/office/drawing/2014/main" id="{5E0F53BE-5604-2833-711D-AB9B507C1B37}"/>
                </a:ext>
              </a:extLst>
            </p:cNvPr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6" name="Google Shape;2572;p65">
              <a:extLst>
                <a:ext uri="{FF2B5EF4-FFF2-40B4-BE49-F238E27FC236}">
                  <a16:creationId xmlns:a16="http://schemas.microsoft.com/office/drawing/2014/main" id="{0FC3BB6F-210B-55C9-D33D-0034000F4E58}"/>
                </a:ext>
              </a:extLst>
            </p:cNvPr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7" name="Google Shape;2573;p65">
              <a:extLst>
                <a:ext uri="{FF2B5EF4-FFF2-40B4-BE49-F238E27FC236}">
                  <a16:creationId xmlns:a16="http://schemas.microsoft.com/office/drawing/2014/main" id="{A4FBC9C5-0638-89EC-EBBA-AFE6278B15D7}"/>
                </a:ext>
              </a:extLst>
            </p:cNvPr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8" name="Google Shape;2574;p65">
              <a:extLst>
                <a:ext uri="{FF2B5EF4-FFF2-40B4-BE49-F238E27FC236}">
                  <a16:creationId xmlns:a16="http://schemas.microsoft.com/office/drawing/2014/main" id="{44937E24-B62B-9668-B639-2B2B152EE756}"/>
                </a:ext>
              </a:extLst>
            </p:cNvPr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9" name="Google Shape;2575;p65">
              <a:extLst>
                <a:ext uri="{FF2B5EF4-FFF2-40B4-BE49-F238E27FC236}">
                  <a16:creationId xmlns:a16="http://schemas.microsoft.com/office/drawing/2014/main" id="{55B06D3D-6CC4-D825-9C8C-95D339661427}"/>
                </a:ext>
              </a:extLst>
            </p:cNvPr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0" name="Google Shape;2576;p65">
              <a:extLst>
                <a:ext uri="{FF2B5EF4-FFF2-40B4-BE49-F238E27FC236}">
                  <a16:creationId xmlns:a16="http://schemas.microsoft.com/office/drawing/2014/main" id="{CF226C77-30D5-C968-FF94-F9E6F41D5C31}"/>
                </a:ext>
              </a:extLst>
            </p:cNvPr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1" name="Google Shape;2577;p65">
              <a:extLst>
                <a:ext uri="{FF2B5EF4-FFF2-40B4-BE49-F238E27FC236}">
                  <a16:creationId xmlns:a16="http://schemas.microsoft.com/office/drawing/2014/main" id="{FEF63081-C5EF-C566-5853-ACA56D98235F}"/>
                </a:ext>
              </a:extLst>
            </p:cNvPr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2" name="Google Shape;2578;p65">
              <a:extLst>
                <a:ext uri="{FF2B5EF4-FFF2-40B4-BE49-F238E27FC236}">
                  <a16:creationId xmlns:a16="http://schemas.microsoft.com/office/drawing/2014/main" id="{ED05D435-271E-318B-F251-7DF4FA997F85}"/>
                </a:ext>
              </a:extLst>
            </p:cNvPr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3" name="Google Shape;2579;p65">
              <a:extLst>
                <a:ext uri="{FF2B5EF4-FFF2-40B4-BE49-F238E27FC236}">
                  <a16:creationId xmlns:a16="http://schemas.microsoft.com/office/drawing/2014/main" id="{BE224543-16E8-BE05-3051-D693F343B449}"/>
                </a:ext>
              </a:extLst>
            </p:cNvPr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4" name="Google Shape;2580;p65">
              <a:extLst>
                <a:ext uri="{FF2B5EF4-FFF2-40B4-BE49-F238E27FC236}">
                  <a16:creationId xmlns:a16="http://schemas.microsoft.com/office/drawing/2014/main" id="{05B597EC-F149-6864-DBD9-76D23B49FC17}"/>
                </a:ext>
              </a:extLst>
            </p:cNvPr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5" name="Google Shape;2581;p65">
              <a:extLst>
                <a:ext uri="{FF2B5EF4-FFF2-40B4-BE49-F238E27FC236}">
                  <a16:creationId xmlns:a16="http://schemas.microsoft.com/office/drawing/2014/main" id="{C9285CE1-6E18-CB82-AEEC-C4390E2380D0}"/>
                </a:ext>
              </a:extLst>
            </p:cNvPr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6" name="Google Shape;2582;p65">
              <a:extLst>
                <a:ext uri="{FF2B5EF4-FFF2-40B4-BE49-F238E27FC236}">
                  <a16:creationId xmlns:a16="http://schemas.microsoft.com/office/drawing/2014/main" id="{371EE6AE-8204-7141-6B4C-879997C28196}"/>
                </a:ext>
              </a:extLst>
            </p:cNvPr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7" name="Google Shape;2583;p65">
              <a:extLst>
                <a:ext uri="{FF2B5EF4-FFF2-40B4-BE49-F238E27FC236}">
                  <a16:creationId xmlns:a16="http://schemas.microsoft.com/office/drawing/2014/main" id="{7E6B7DE6-64A4-E898-795C-642527E1E0DD}"/>
                </a:ext>
              </a:extLst>
            </p:cNvPr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8" name="Google Shape;2584;p65">
              <a:extLst>
                <a:ext uri="{FF2B5EF4-FFF2-40B4-BE49-F238E27FC236}">
                  <a16:creationId xmlns:a16="http://schemas.microsoft.com/office/drawing/2014/main" id="{D24C4CA3-3E8A-198F-736F-9FAEAE67ACDD}"/>
                </a:ext>
              </a:extLst>
            </p:cNvPr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9" name="Google Shape;2585;p65">
              <a:extLst>
                <a:ext uri="{FF2B5EF4-FFF2-40B4-BE49-F238E27FC236}">
                  <a16:creationId xmlns:a16="http://schemas.microsoft.com/office/drawing/2014/main" id="{72F11E98-BB8C-68B5-DDB1-0D872DE6770D}"/>
                </a:ext>
              </a:extLst>
            </p:cNvPr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0" name="Google Shape;2586;p65">
              <a:extLst>
                <a:ext uri="{FF2B5EF4-FFF2-40B4-BE49-F238E27FC236}">
                  <a16:creationId xmlns:a16="http://schemas.microsoft.com/office/drawing/2014/main" id="{3F1B0E09-60AD-E7DB-D326-F54E5A5D3409}"/>
                </a:ext>
              </a:extLst>
            </p:cNvPr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1" name="Google Shape;2587;p65">
              <a:extLst>
                <a:ext uri="{FF2B5EF4-FFF2-40B4-BE49-F238E27FC236}">
                  <a16:creationId xmlns:a16="http://schemas.microsoft.com/office/drawing/2014/main" id="{1C322F36-870D-5169-2CAE-4716EE6011EE}"/>
                </a:ext>
              </a:extLst>
            </p:cNvPr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2" name="Google Shape;2588;p65">
              <a:extLst>
                <a:ext uri="{FF2B5EF4-FFF2-40B4-BE49-F238E27FC236}">
                  <a16:creationId xmlns:a16="http://schemas.microsoft.com/office/drawing/2014/main" id="{8CE82558-A468-29B5-EE41-4B9CB88D5954}"/>
                </a:ext>
              </a:extLst>
            </p:cNvPr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3" name="Google Shape;2589;p65">
              <a:extLst>
                <a:ext uri="{FF2B5EF4-FFF2-40B4-BE49-F238E27FC236}">
                  <a16:creationId xmlns:a16="http://schemas.microsoft.com/office/drawing/2014/main" id="{C1E0EED4-41B8-613E-58E7-B013DDD6A65F}"/>
                </a:ext>
              </a:extLst>
            </p:cNvPr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4" name="Google Shape;2590;p65">
              <a:extLst>
                <a:ext uri="{FF2B5EF4-FFF2-40B4-BE49-F238E27FC236}">
                  <a16:creationId xmlns:a16="http://schemas.microsoft.com/office/drawing/2014/main" id="{460E5D89-EAA5-2874-9C6C-D4E62ABB5A9C}"/>
                </a:ext>
              </a:extLst>
            </p:cNvPr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5" name="Google Shape;2591;p65">
              <a:extLst>
                <a:ext uri="{FF2B5EF4-FFF2-40B4-BE49-F238E27FC236}">
                  <a16:creationId xmlns:a16="http://schemas.microsoft.com/office/drawing/2014/main" id="{A87C1CB7-BF5B-B3C6-1316-D7AE84DC675F}"/>
                </a:ext>
              </a:extLst>
            </p:cNvPr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6" name="Google Shape;2592;p65">
              <a:extLst>
                <a:ext uri="{FF2B5EF4-FFF2-40B4-BE49-F238E27FC236}">
                  <a16:creationId xmlns:a16="http://schemas.microsoft.com/office/drawing/2014/main" id="{A5A22458-4763-72F6-CFC7-63B1F65BD195}"/>
                </a:ext>
              </a:extLst>
            </p:cNvPr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7" name="Google Shape;2593;p65">
              <a:extLst>
                <a:ext uri="{FF2B5EF4-FFF2-40B4-BE49-F238E27FC236}">
                  <a16:creationId xmlns:a16="http://schemas.microsoft.com/office/drawing/2014/main" id="{B4567B3B-20B4-97F8-FD6E-2D6A6D01235D}"/>
                </a:ext>
              </a:extLst>
            </p:cNvPr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8" name="Google Shape;2594;p65">
              <a:extLst>
                <a:ext uri="{FF2B5EF4-FFF2-40B4-BE49-F238E27FC236}">
                  <a16:creationId xmlns:a16="http://schemas.microsoft.com/office/drawing/2014/main" id="{CDB7B81C-B439-CC81-55FB-EC8B272EFDED}"/>
                </a:ext>
              </a:extLst>
            </p:cNvPr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9" name="Google Shape;2595;p65">
              <a:extLst>
                <a:ext uri="{FF2B5EF4-FFF2-40B4-BE49-F238E27FC236}">
                  <a16:creationId xmlns:a16="http://schemas.microsoft.com/office/drawing/2014/main" id="{45C22872-CEA3-6EF9-6CC5-C34735A13B9F}"/>
                </a:ext>
              </a:extLst>
            </p:cNvPr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0" name="Google Shape;2596;p65">
              <a:extLst>
                <a:ext uri="{FF2B5EF4-FFF2-40B4-BE49-F238E27FC236}">
                  <a16:creationId xmlns:a16="http://schemas.microsoft.com/office/drawing/2014/main" id="{F45FC15D-9983-A14E-851F-642FD053E429}"/>
                </a:ext>
              </a:extLst>
            </p:cNvPr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1" name="Google Shape;2597;p65">
              <a:extLst>
                <a:ext uri="{FF2B5EF4-FFF2-40B4-BE49-F238E27FC236}">
                  <a16:creationId xmlns:a16="http://schemas.microsoft.com/office/drawing/2014/main" id="{BF564416-8398-1826-0D73-6B1D96CE4C9A}"/>
                </a:ext>
              </a:extLst>
            </p:cNvPr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2" name="Google Shape;2598;p65">
              <a:extLst>
                <a:ext uri="{FF2B5EF4-FFF2-40B4-BE49-F238E27FC236}">
                  <a16:creationId xmlns:a16="http://schemas.microsoft.com/office/drawing/2014/main" id="{8929AE2A-462F-BA54-085F-AAAE1525D91A}"/>
                </a:ext>
              </a:extLst>
            </p:cNvPr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3" name="Google Shape;2599;p65">
              <a:extLst>
                <a:ext uri="{FF2B5EF4-FFF2-40B4-BE49-F238E27FC236}">
                  <a16:creationId xmlns:a16="http://schemas.microsoft.com/office/drawing/2014/main" id="{ED2E694E-DC6C-F6CB-90C3-9E0C0E57423F}"/>
                </a:ext>
              </a:extLst>
            </p:cNvPr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4" name="Google Shape;2600;p65">
              <a:extLst>
                <a:ext uri="{FF2B5EF4-FFF2-40B4-BE49-F238E27FC236}">
                  <a16:creationId xmlns:a16="http://schemas.microsoft.com/office/drawing/2014/main" id="{A11F8109-4B72-323B-1FCC-4A62312B1D06}"/>
                </a:ext>
              </a:extLst>
            </p:cNvPr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5" name="Google Shape;2601;p65">
              <a:extLst>
                <a:ext uri="{FF2B5EF4-FFF2-40B4-BE49-F238E27FC236}">
                  <a16:creationId xmlns:a16="http://schemas.microsoft.com/office/drawing/2014/main" id="{076D4625-395D-8682-FA91-83FF8ECB457A}"/>
                </a:ext>
              </a:extLst>
            </p:cNvPr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6" name="Google Shape;2602;p65">
              <a:extLst>
                <a:ext uri="{FF2B5EF4-FFF2-40B4-BE49-F238E27FC236}">
                  <a16:creationId xmlns:a16="http://schemas.microsoft.com/office/drawing/2014/main" id="{A8C0C0BB-1CB5-2B81-D94E-E322955E557A}"/>
                </a:ext>
              </a:extLst>
            </p:cNvPr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7" name="Google Shape;2603;p65">
              <a:extLst>
                <a:ext uri="{FF2B5EF4-FFF2-40B4-BE49-F238E27FC236}">
                  <a16:creationId xmlns:a16="http://schemas.microsoft.com/office/drawing/2014/main" id="{D47A9D64-F8E0-288A-A5DA-50210DCB2FED}"/>
                </a:ext>
              </a:extLst>
            </p:cNvPr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8" name="Google Shape;2604;p65">
              <a:extLst>
                <a:ext uri="{FF2B5EF4-FFF2-40B4-BE49-F238E27FC236}">
                  <a16:creationId xmlns:a16="http://schemas.microsoft.com/office/drawing/2014/main" id="{95B818A0-07C3-5251-1685-3FC0F2562A3A}"/>
                </a:ext>
              </a:extLst>
            </p:cNvPr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9" name="Google Shape;2605;p65">
              <a:extLst>
                <a:ext uri="{FF2B5EF4-FFF2-40B4-BE49-F238E27FC236}">
                  <a16:creationId xmlns:a16="http://schemas.microsoft.com/office/drawing/2014/main" id="{F97C291B-6A27-9D2E-D3E2-EF9AB2A96E50}"/>
                </a:ext>
              </a:extLst>
            </p:cNvPr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0" name="Google Shape;2606;p65">
              <a:extLst>
                <a:ext uri="{FF2B5EF4-FFF2-40B4-BE49-F238E27FC236}">
                  <a16:creationId xmlns:a16="http://schemas.microsoft.com/office/drawing/2014/main" id="{337E1299-54B6-E600-D6F2-F48F736E1F8D}"/>
                </a:ext>
              </a:extLst>
            </p:cNvPr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1" name="Google Shape;2607;p65">
              <a:extLst>
                <a:ext uri="{FF2B5EF4-FFF2-40B4-BE49-F238E27FC236}">
                  <a16:creationId xmlns:a16="http://schemas.microsoft.com/office/drawing/2014/main" id="{629E5B52-005F-57B0-C578-C85CC095B3EF}"/>
                </a:ext>
              </a:extLst>
            </p:cNvPr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2" name="Google Shape;2608;p65">
              <a:extLst>
                <a:ext uri="{FF2B5EF4-FFF2-40B4-BE49-F238E27FC236}">
                  <a16:creationId xmlns:a16="http://schemas.microsoft.com/office/drawing/2014/main" id="{1548DA6C-AEFA-B28E-A050-C9E13DBAB245}"/>
                </a:ext>
              </a:extLst>
            </p:cNvPr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3" name="Google Shape;2609;p65">
              <a:extLst>
                <a:ext uri="{FF2B5EF4-FFF2-40B4-BE49-F238E27FC236}">
                  <a16:creationId xmlns:a16="http://schemas.microsoft.com/office/drawing/2014/main" id="{BE35F203-AB81-8672-4FC4-F4A76F53854D}"/>
                </a:ext>
              </a:extLst>
            </p:cNvPr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4" name="Google Shape;2610;p65">
              <a:extLst>
                <a:ext uri="{FF2B5EF4-FFF2-40B4-BE49-F238E27FC236}">
                  <a16:creationId xmlns:a16="http://schemas.microsoft.com/office/drawing/2014/main" id="{E38154A9-30C7-78CA-A284-1972D8AE4C6F}"/>
                </a:ext>
              </a:extLst>
            </p:cNvPr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5" name="Google Shape;2611;p65">
              <a:extLst>
                <a:ext uri="{FF2B5EF4-FFF2-40B4-BE49-F238E27FC236}">
                  <a16:creationId xmlns:a16="http://schemas.microsoft.com/office/drawing/2014/main" id="{E3462C3A-4334-A74C-ED1D-26D05667EAB2}"/>
                </a:ext>
              </a:extLst>
            </p:cNvPr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6" name="Google Shape;2612;p65">
              <a:extLst>
                <a:ext uri="{FF2B5EF4-FFF2-40B4-BE49-F238E27FC236}">
                  <a16:creationId xmlns:a16="http://schemas.microsoft.com/office/drawing/2014/main" id="{7FD8B70B-439F-8C7B-2FD8-4E5A53AF9587}"/>
                </a:ext>
              </a:extLst>
            </p:cNvPr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7" name="Google Shape;2613;p65">
              <a:extLst>
                <a:ext uri="{FF2B5EF4-FFF2-40B4-BE49-F238E27FC236}">
                  <a16:creationId xmlns:a16="http://schemas.microsoft.com/office/drawing/2014/main" id="{3A340C44-AC9F-DE59-3E80-42C0C4BF7BD6}"/>
                </a:ext>
              </a:extLst>
            </p:cNvPr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8" name="Google Shape;2614;p65">
              <a:extLst>
                <a:ext uri="{FF2B5EF4-FFF2-40B4-BE49-F238E27FC236}">
                  <a16:creationId xmlns:a16="http://schemas.microsoft.com/office/drawing/2014/main" id="{11B3E6C6-EE8E-5B33-45E2-86FD361A5962}"/>
                </a:ext>
              </a:extLst>
            </p:cNvPr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9" name="Google Shape;2615;p65">
              <a:extLst>
                <a:ext uri="{FF2B5EF4-FFF2-40B4-BE49-F238E27FC236}">
                  <a16:creationId xmlns:a16="http://schemas.microsoft.com/office/drawing/2014/main" id="{45E853FD-3D31-092C-625D-05C6102769E1}"/>
                </a:ext>
              </a:extLst>
            </p:cNvPr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0" name="Google Shape;2616;p65">
              <a:extLst>
                <a:ext uri="{FF2B5EF4-FFF2-40B4-BE49-F238E27FC236}">
                  <a16:creationId xmlns:a16="http://schemas.microsoft.com/office/drawing/2014/main" id="{E9B3C0DB-919B-9B43-4B3E-4EDC8B13AB54}"/>
                </a:ext>
              </a:extLst>
            </p:cNvPr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1" name="Google Shape;2617;p65">
              <a:extLst>
                <a:ext uri="{FF2B5EF4-FFF2-40B4-BE49-F238E27FC236}">
                  <a16:creationId xmlns:a16="http://schemas.microsoft.com/office/drawing/2014/main" id="{3B29090B-60FD-2CF8-5E53-FBF8925AD4CA}"/>
                </a:ext>
              </a:extLst>
            </p:cNvPr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2" name="Google Shape;2618;p65">
              <a:extLst>
                <a:ext uri="{FF2B5EF4-FFF2-40B4-BE49-F238E27FC236}">
                  <a16:creationId xmlns:a16="http://schemas.microsoft.com/office/drawing/2014/main" id="{43097477-3636-A234-5D0D-9CF4EFF8DC40}"/>
                </a:ext>
              </a:extLst>
            </p:cNvPr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3" name="Google Shape;2619;p65">
              <a:extLst>
                <a:ext uri="{FF2B5EF4-FFF2-40B4-BE49-F238E27FC236}">
                  <a16:creationId xmlns:a16="http://schemas.microsoft.com/office/drawing/2014/main" id="{A5303E8E-EACB-608F-F3FE-DBDCC28FF2AD}"/>
                </a:ext>
              </a:extLst>
            </p:cNvPr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4" name="Google Shape;2620;p65">
              <a:extLst>
                <a:ext uri="{FF2B5EF4-FFF2-40B4-BE49-F238E27FC236}">
                  <a16:creationId xmlns:a16="http://schemas.microsoft.com/office/drawing/2014/main" id="{BE01EE2D-5BD2-04EB-7845-16F25E912733}"/>
                </a:ext>
              </a:extLst>
            </p:cNvPr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5" name="Google Shape;2621;p65">
              <a:extLst>
                <a:ext uri="{FF2B5EF4-FFF2-40B4-BE49-F238E27FC236}">
                  <a16:creationId xmlns:a16="http://schemas.microsoft.com/office/drawing/2014/main" id="{55551459-40C8-20EE-AD99-5A07C9FC464F}"/>
                </a:ext>
              </a:extLst>
            </p:cNvPr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6" name="Google Shape;2622;p65">
              <a:extLst>
                <a:ext uri="{FF2B5EF4-FFF2-40B4-BE49-F238E27FC236}">
                  <a16:creationId xmlns:a16="http://schemas.microsoft.com/office/drawing/2014/main" id="{149926B6-4929-E2B6-0456-83AE3C06198A}"/>
                </a:ext>
              </a:extLst>
            </p:cNvPr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7" name="Google Shape;2623;p65">
              <a:extLst>
                <a:ext uri="{FF2B5EF4-FFF2-40B4-BE49-F238E27FC236}">
                  <a16:creationId xmlns:a16="http://schemas.microsoft.com/office/drawing/2014/main" id="{B53577B6-CB3D-EF1B-7F71-DC01CDD4DA85}"/>
                </a:ext>
              </a:extLst>
            </p:cNvPr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8" name="Google Shape;2624;p65">
              <a:extLst>
                <a:ext uri="{FF2B5EF4-FFF2-40B4-BE49-F238E27FC236}">
                  <a16:creationId xmlns:a16="http://schemas.microsoft.com/office/drawing/2014/main" id="{4B2ADA02-D75C-B67B-00B0-E23E48A9A4A1}"/>
                </a:ext>
              </a:extLst>
            </p:cNvPr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9" name="Google Shape;2625;p65">
              <a:extLst>
                <a:ext uri="{FF2B5EF4-FFF2-40B4-BE49-F238E27FC236}">
                  <a16:creationId xmlns:a16="http://schemas.microsoft.com/office/drawing/2014/main" id="{34E9FA27-ED99-866C-14BB-3032D0D2A1C0}"/>
                </a:ext>
              </a:extLst>
            </p:cNvPr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0" name="Google Shape;2626;p65">
              <a:extLst>
                <a:ext uri="{FF2B5EF4-FFF2-40B4-BE49-F238E27FC236}">
                  <a16:creationId xmlns:a16="http://schemas.microsoft.com/office/drawing/2014/main" id="{BF71CB30-9F87-FFE9-B2A1-381965B86927}"/>
                </a:ext>
              </a:extLst>
            </p:cNvPr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1" name="Google Shape;2627;p65">
              <a:extLst>
                <a:ext uri="{FF2B5EF4-FFF2-40B4-BE49-F238E27FC236}">
                  <a16:creationId xmlns:a16="http://schemas.microsoft.com/office/drawing/2014/main" id="{E5886FDC-C1ED-F155-33F1-91763409AE69}"/>
                </a:ext>
              </a:extLst>
            </p:cNvPr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2" name="Google Shape;2628;p65">
              <a:extLst>
                <a:ext uri="{FF2B5EF4-FFF2-40B4-BE49-F238E27FC236}">
                  <a16:creationId xmlns:a16="http://schemas.microsoft.com/office/drawing/2014/main" id="{1D6F33A7-1BDA-A4C3-3B82-21F1CC5448AE}"/>
                </a:ext>
              </a:extLst>
            </p:cNvPr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3" name="Google Shape;2629;p65">
              <a:extLst>
                <a:ext uri="{FF2B5EF4-FFF2-40B4-BE49-F238E27FC236}">
                  <a16:creationId xmlns:a16="http://schemas.microsoft.com/office/drawing/2014/main" id="{F15EA79B-5992-ED8E-8217-6D562DEB927A}"/>
                </a:ext>
              </a:extLst>
            </p:cNvPr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4" name="Google Shape;2630;p65">
              <a:extLst>
                <a:ext uri="{FF2B5EF4-FFF2-40B4-BE49-F238E27FC236}">
                  <a16:creationId xmlns:a16="http://schemas.microsoft.com/office/drawing/2014/main" id="{C3E1C31A-A093-7273-4E1F-615452B55B43}"/>
                </a:ext>
              </a:extLst>
            </p:cNvPr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5" name="Google Shape;2631;p65">
              <a:extLst>
                <a:ext uri="{FF2B5EF4-FFF2-40B4-BE49-F238E27FC236}">
                  <a16:creationId xmlns:a16="http://schemas.microsoft.com/office/drawing/2014/main" id="{96044CC7-046F-E1B1-F36F-E6F130121043}"/>
                </a:ext>
              </a:extLst>
            </p:cNvPr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6" name="Google Shape;2632;p65">
              <a:extLst>
                <a:ext uri="{FF2B5EF4-FFF2-40B4-BE49-F238E27FC236}">
                  <a16:creationId xmlns:a16="http://schemas.microsoft.com/office/drawing/2014/main" id="{45670393-F93D-D44C-E8B4-057ED446C551}"/>
                </a:ext>
              </a:extLst>
            </p:cNvPr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7" name="Google Shape;2633;p65">
              <a:extLst>
                <a:ext uri="{FF2B5EF4-FFF2-40B4-BE49-F238E27FC236}">
                  <a16:creationId xmlns:a16="http://schemas.microsoft.com/office/drawing/2014/main" id="{62906F85-2BE3-3E49-A5EF-E8903B9CF2AA}"/>
                </a:ext>
              </a:extLst>
            </p:cNvPr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8" name="Google Shape;2634;p65">
              <a:extLst>
                <a:ext uri="{FF2B5EF4-FFF2-40B4-BE49-F238E27FC236}">
                  <a16:creationId xmlns:a16="http://schemas.microsoft.com/office/drawing/2014/main" id="{3B0AEA93-5848-08B8-97EA-CDF1AB6E83A2}"/>
                </a:ext>
              </a:extLst>
            </p:cNvPr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9" name="Google Shape;2635;p65">
              <a:extLst>
                <a:ext uri="{FF2B5EF4-FFF2-40B4-BE49-F238E27FC236}">
                  <a16:creationId xmlns:a16="http://schemas.microsoft.com/office/drawing/2014/main" id="{FEF7FBD6-D65A-912C-7B86-7093861D42CE}"/>
                </a:ext>
              </a:extLst>
            </p:cNvPr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0" name="Google Shape;2636;p65">
              <a:extLst>
                <a:ext uri="{FF2B5EF4-FFF2-40B4-BE49-F238E27FC236}">
                  <a16:creationId xmlns:a16="http://schemas.microsoft.com/office/drawing/2014/main" id="{B5972114-43CE-1004-A9F1-50AD6439388A}"/>
                </a:ext>
              </a:extLst>
            </p:cNvPr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1" name="Google Shape;2637;p65">
              <a:extLst>
                <a:ext uri="{FF2B5EF4-FFF2-40B4-BE49-F238E27FC236}">
                  <a16:creationId xmlns:a16="http://schemas.microsoft.com/office/drawing/2014/main" id="{06D99453-C2B6-A45C-058F-ED2097CA83EC}"/>
                </a:ext>
              </a:extLst>
            </p:cNvPr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2" name="Google Shape;2638;p65">
              <a:extLst>
                <a:ext uri="{FF2B5EF4-FFF2-40B4-BE49-F238E27FC236}">
                  <a16:creationId xmlns:a16="http://schemas.microsoft.com/office/drawing/2014/main" id="{E8055388-4A27-F2EC-F268-524D7FF2D9AF}"/>
                </a:ext>
              </a:extLst>
            </p:cNvPr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3" name="Google Shape;2639;p65">
              <a:extLst>
                <a:ext uri="{FF2B5EF4-FFF2-40B4-BE49-F238E27FC236}">
                  <a16:creationId xmlns:a16="http://schemas.microsoft.com/office/drawing/2014/main" id="{6F812043-FD24-9727-913F-F5D8877B2911}"/>
                </a:ext>
              </a:extLst>
            </p:cNvPr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4" name="Google Shape;2640;p65">
              <a:extLst>
                <a:ext uri="{FF2B5EF4-FFF2-40B4-BE49-F238E27FC236}">
                  <a16:creationId xmlns:a16="http://schemas.microsoft.com/office/drawing/2014/main" id="{57DDB193-4506-BAE7-FCCC-311A8589B2DA}"/>
                </a:ext>
              </a:extLst>
            </p:cNvPr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5" name="Google Shape;2641;p65">
              <a:extLst>
                <a:ext uri="{FF2B5EF4-FFF2-40B4-BE49-F238E27FC236}">
                  <a16:creationId xmlns:a16="http://schemas.microsoft.com/office/drawing/2014/main" id="{092C03A8-5777-872B-2A7E-8305F106B9BA}"/>
                </a:ext>
              </a:extLst>
            </p:cNvPr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6" name="Google Shape;2642;p65">
              <a:extLst>
                <a:ext uri="{FF2B5EF4-FFF2-40B4-BE49-F238E27FC236}">
                  <a16:creationId xmlns:a16="http://schemas.microsoft.com/office/drawing/2014/main" id="{8D8002CB-E9C5-C93F-40E6-D98930E77EEE}"/>
                </a:ext>
              </a:extLst>
            </p:cNvPr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7" name="Google Shape;2643;p65">
              <a:extLst>
                <a:ext uri="{FF2B5EF4-FFF2-40B4-BE49-F238E27FC236}">
                  <a16:creationId xmlns:a16="http://schemas.microsoft.com/office/drawing/2014/main" id="{26FA1F07-8D13-28A7-EFE9-5D0840172F5B}"/>
                </a:ext>
              </a:extLst>
            </p:cNvPr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8" name="Google Shape;2644;p65">
              <a:extLst>
                <a:ext uri="{FF2B5EF4-FFF2-40B4-BE49-F238E27FC236}">
                  <a16:creationId xmlns:a16="http://schemas.microsoft.com/office/drawing/2014/main" id="{AF2668CD-7634-2D81-6BAB-156DA9C2C128}"/>
                </a:ext>
              </a:extLst>
            </p:cNvPr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9" name="Google Shape;2645;p65">
              <a:extLst>
                <a:ext uri="{FF2B5EF4-FFF2-40B4-BE49-F238E27FC236}">
                  <a16:creationId xmlns:a16="http://schemas.microsoft.com/office/drawing/2014/main" id="{3D20D754-3F44-94A4-53A6-69B4E4116CA6}"/>
                </a:ext>
              </a:extLst>
            </p:cNvPr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0" name="Google Shape;2646;p65">
              <a:extLst>
                <a:ext uri="{FF2B5EF4-FFF2-40B4-BE49-F238E27FC236}">
                  <a16:creationId xmlns:a16="http://schemas.microsoft.com/office/drawing/2014/main" id="{DE33C0E5-19E2-D9A9-CF97-C49E29D9990F}"/>
                </a:ext>
              </a:extLst>
            </p:cNvPr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1" name="Google Shape;2647;p65">
              <a:extLst>
                <a:ext uri="{FF2B5EF4-FFF2-40B4-BE49-F238E27FC236}">
                  <a16:creationId xmlns:a16="http://schemas.microsoft.com/office/drawing/2014/main" id="{C1AE83D8-EA0C-9C88-EA1E-CD4C79CD44D3}"/>
                </a:ext>
              </a:extLst>
            </p:cNvPr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2" name="Google Shape;2648;p65">
              <a:extLst>
                <a:ext uri="{FF2B5EF4-FFF2-40B4-BE49-F238E27FC236}">
                  <a16:creationId xmlns:a16="http://schemas.microsoft.com/office/drawing/2014/main" id="{4D496259-CA93-EC68-9E3D-0121F7ECBFCC}"/>
                </a:ext>
              </a:extLst>
            </p:cNvPr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3" name="Google Shape;2649;p65">
              <a:extLst>
                <a:ext uri="{FF2B5EF4-FFF2-40B4-BE49-F238E27FC236}">
                  <a16:creationId xmlns:a16="http://schemas.microsoft.com/office/drawing/2014/main" id="{7EF1B0D9-E315-3E23-CCE7-74FCF708F7B1}"/>
                </a:ext>
              </a:extLst>
            </p:cNvPr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4" name="Google Shape;2650;p65">
              <a:extLst>
                <a:ext uri="{FF2B5EF4-FFF2-40B4-BE49-F238E27FC236}">
                  <a16:creationId xmlns:a16="http://schemas.microsoft.com/office/drawing/2014/main" id="{BE7C56B0-4595-B98A-D8AC-44D12E2E17F1}"/>
                </a:ext>
              </a:extLst>
            </p:cNvPr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5" name="Google Shape;2651;p65">
              <a:extLst>
                <a:ext uri="{FF2B5EF4-FFF2-40B4-BE49-F238E27FC236}">
                  <a16:creationId xmlns:a16="http://schemas.microsoft.com/office/drawing/2014/main" id="{7F8F71BF-7115-3208-2A22-9951B9DC8406}"/>
                </a:ext>
              </a:extLst>
            </p:cNvPr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6" name="Google Shape;2652;p65">
              <a:extLst>
                <a:ext uri="{FF2B5EF4-FFF2-40B4-BE49-F238E27FC236}">
                  <a16:creationId xmlns:a16="http://schemas.microsoft.com/office/drawing/2014/main" id="{E64DEAD3-FF9F-7125-73F3-FE6B62D5D876}"/>
                </a:ext>
              </a:extLst>
            </p:cNvPr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7" name="Google Shape;2653;p65">
              <a:extLst>
                <a:ext uri="{FF2B5EF4-FFF2-40B4-BE49-F238E27FC236}">
                  <a16:creationId xmlns:a16="http://schemas.microsoft.com/office/drawing/2014/main" id="{3AC3B606-4D08-4AFC-B751-425A96CF7136}"/>
                </a:ext>
              </a:extLst>
            </p:cNvPr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8" name="Google Shape;2654;p65">
              <a:extLst>
                <a:ext uri="{FF2B5EF4-FFF2-40B4-BE49-F238E27FC236}">
                  <a16:creationId xmlns:a16="http://schemas.microsoft.com/office/drawing/2014/main" id="{0948A510-6D3C-2F22-2CF9-83ED6BFB2564}"/>
                </a:ext>
              </a:extLst>
            </p:cNvPr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9" name="Google Shape;2655;p65">
              <a:extLst>
                <a:ext uri="{FF2B5EF4-FFF2-40B4-BE49-F238E27FC236}">
                  <a16:creationId xmlns:a16="http://schemas.microsoft.com/office/drawing/2014/main" id="{371EBEC6-B7B7-5D3D-546F-CB6B6A2345FC}"/>
                </a:ext>
              </a:extLst>
            </p:cNvPr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0" name="Google Shape;2656;p65">
              <a:extLst>
                <a:ext uri="{FF2B5EF4-FFF2-40B4-BE49-F238E27FC236}">
                  <a16:creationId xmlns:a16="http://schemas.microsoft.com/office/drawing/2014/main" id="{E9D63FDA-C83C-727A-EFB4-2AE5B7AAD364}"/>
                </a:ext>
              </a:extLst>
            </p:cNvPr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1" name="Google Shape;2657;p65">
              <a:extLst>
                <a:ext uri="{FF2B5EF4-FFF2-40B4-BE49-F238E27FC236}">
                  <a16:creationId xmlns:a16="http://schemas.microsoft.com/office/drawing/2014/main" id="{D0B9A1F4-3411-92CF-6FAB-A3DFD020414B}"/>
                </a:ext>
              </a:extLst>
            </p:cNvPr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2" name="Google Shape;2658;p65">
              <a:extLst>
                <a:ext uri="{FF2B5EF4-FFF2-40B4-BE49-F238E27FC236}">
                  <a16:creationId xmlns:a16="http://schemas.microsoft.com/office/drawing/2014/main" id="{BEDBD1F2-3803-86BD-02EB-3FE251882B41}"/>
                </a:ext>
              </a:extLst>
            </p:cNvPr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3" name="Google Shape;2659;p65">
              <a:extLst>
                <a:ext uri="{FF2B5EF4-FFF2-40B4-BE49-F238E27FC236}">
                  <a16:creationId xmlns:a16="http://schemas.microsoft.com/office/drawing/2014/main" id="{EBE2C6B0-FBE4-3AF0-F601-C2C32304F19E}"/>
                </a:ext>
              </a:extLst>
            </p:cNvPr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4" name="Google Shape;2660;p65">
              <a:extLst>
                <a:ext uri="{FF2B5EF4-FFF2-40B4-BE49-F238E27FC236}">
                  <a16:creationId xmlns:a16="http://schemas.microsoft.com/office/drawing/2014/main" id="{3EFA8B1A-5002-C26F-2532-26A7A695805F}"/>
                </a:ext>
              </a:extLst>
            </p:cNvPr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5" name="Google Shape;2661;p65">
              <a:extLst>
                <a:ext uri="{FF2B5EF4-FFF2-40B4-BE49-F238E27FC236}">
                  <a16:creationId xmlns:a16="http://schemas.microsoft.com/office/drawing/2014/main" id="{070D3B55-8103-A67D-5E0B-0F1E955D227A}"/>
                </a:ext>
              </a:extLst>
            </p:cNvPr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6" name="Google Shape;2662;p65">
              <a:extLst>
                <a:ext uri="{FF2B5EF4-FFF2-40B4-BE49-F238E27FC236}">
                  <a16:creationId xmlns:a16="http://schemas.microsoft.com/office/drawing/2014/main" id="{3FF7D003-5223-2638-246A-6B36BAF712A6}"/>
                </a:ext>
              </a:extLst>
            </p:cNvPr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7" name="Google Shape;2663;p65">
              <a:extLst>
                <a:ext uri="{FF2B5EF4-FFF2-40B4-BE49-F238E27FC236}">
                  <a16:creationId xmlns:a16="http://schemas.microsoft.com/office/drawing/2014/main" id="{53F6ABF9-8127-C93C-AEC1-0D5ECB5E899D}"/>
                </a:ext>
              </a:extLst>
            </p:cNvPr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8" name="Google Shape;2664;p65">
              <a:extLst>
                <a:ext uri="{FF2B5EF4-FFF2-40B4-BE49-F238E27FC236}">
                  <a16:creationId xmlns:a16="http://schemas.microsoft.com/office/drawing/2014/main" id="{324DEA90-57C0-3D96-C8BE-FAA9F4AE42C8}"/>
                </a:ext>
              </a:extLst>
            </p:cNvPr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9" name="Google Shape;2665;p65">
              <a:extLst>
                <a:ext uri="{FF2B5EF4-FFF2-40B4-BE49-F238E27FC236}">
                  <a16:creationId xmlns:a16="http://schemas.microsoft.com/office/drawing/2014/main" id="{94FC22C4-18B4-C4DA-4611-ACA89A4ACD4E}"/>
                </a:ext>
              </a:extLst>
            </p:cNvPr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0" name="Google Shape;2666;p65">
              <a:extLst>
                <a:ext uri="{FF2B5EF4-FFF2-40B4-BE49-F238E27FC236}">
                  <a16:creationId xmlns:a16="http://schemas.microsoft.com/office/drawing/2014/main" id="{096F78A4-347F-B4E0-BEA7-F4D31C4BAE90}"/>
                </a:ext>
              </a:extLst>
            </p:cNvPr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1" name="Google Shape;2667;p65">
              <a:extLst>
                <a:ext uri="{FF2B5EF4-FFF2-40B4-BE49-F238E27FC236}">
                  <a16:creationId xmlns:a16="http://schemas.microsoft.com/office/drawing/2014/main" id="{24C779CA-3152-7D23-EB0F-C6B572789699}"/>
                </a:ext>
              </a:extLst>
            </p:cNvPr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2" name="Google Shape;2668;p65">
              <a:extLst>
                <a:ext uri="{FF2B5EF4-FFF2-40B4-BE49-F238E27FC236}">
                  <a16:creationId xmlns:a16="http://schemas.microsoft.com/office/drawing/2014/main" id="{072930A0-A73A-2404-14D9-99D7BC16EA75}"/>
                </a:ext>
              </a:extLst>
            </p:cNvPr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3" name="Google Shape;2669;p65">
              <a:extLst>
                <a:ext uri="{FF2B5EF4-FFF2-40B4-BE49-F238E27FC236}">
                  <a16:creationId xmlns:a16="http://schemas.microsoft.com/office/drawing/2014/main" id="{0A807CE8-7182-90C2-2AA5-0D3D1CC71CCC}"/>
                </a:ext>
              </a:extLst>
            </p:cNvPr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4" name="Google Shape;2670;p65">
              <a:extLst>
                <a:ext uri="{FF2B5EF4-FFF2-40B4-BE49-F238E27FC236}">
                  <a16:creationId xmlns:a16="http://schemas.microsoft.com/office/drawing/2014/main" id="{33CB9AF4-799D-C2E4-2818-7D52CDA35C1D}"/>
                </a:ext>
              </a:extLst>
            </p:cNvPr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5" name="Google Shape;2671;p65">
              <a:extLst>
                <a:ext uri="{FF2B5EF4-FFF2-40B4-BE49-F238E27FC236}">
                  <a16:creationId xmlns:a16="http://schemas.microsoft.com/office/drawing/2014/main" id="{53BE5D1D-7268-3969-C019-3071F6E385B3}"/>
                </a:ext>
              </a:extLst>
            </p:cNvPr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6" name="Google Shape;2672;p65">
              <a:extLst>
                <a:ext uri="{FF2B5EF4-FFF2-40B4-BE49-F238E27FC236}">
                  <a16:creationId xmlns:a16="http://schemas.microsoft.com/office/drawing/2014/main" id="{D35B3E35-942E-D12F-193A-448C545DE322}"/>
                </a:ext>
              </a:extLst>
            </p:cNvPr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7" name="Google Shape;2673;p65">
              <a:extLst>
                <a:ext uri="{FF2B5EF4-FFF2-40B4-BE49-F238E27FC236}">
                  <a16:creationId xmlns:a16="http://schemas.microsoft.com/office/drawing/2014/main" id="{627FD957-902D-697D-9AE2-854442AB58FA}"/>
                </a:ext>
              </a:extLst>
            </p:cNvPr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8" name="Google Shape;2674;p65">
              <a:extLst>
                <a:ext uri="{FF2B5EF4-FFF2-40B4-BE49-F238E27FC236}">
                  <a16:creationId xmlns:a16="http://schemas.microsoft.com/office/drawing/2014/main" id="{112177F4-20FF-202C-1A24-7FB391FE09F0}"/>
                </a:ext>
              </a:extLst>
            </p:cNvPr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9" name="Google Shape;2675;p65">
              <a:extLst>
                <a:ext uri="{FF2B5EF4-FFF2-40B4-BE49-F238E27FC236}">
                  <a16:creationId xmlns:a16="http://schemas.microsoft.com/office/drawing/2014/main" id="{2E36EE1F-F09E-F9E2-F6BC-FBA75BE93FD2}"/>
                </a:ext>
              </a:extLst>
            </p:cNvPr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0" name="Google Shape;2676;p65">
              <a:extLst>
                <a:ext uri="{FF2B5EF4-FFF2-40B4-BE49-F238E27FC236}">
                  <a16:creationId xmlns:a16="http://schemas.microsoft.com/office/drawing/2014/main" id="{50806D11-2385-5CA2-5397-C7B3508B576B}"/>
                </a:ext>
              </a:extLst>
            </p:cNvPr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1" name="Google Shape;2677;p65">
              <a:extLst>
                <a:ext uri="{FF2B5EF4-FFF2-40B4-BE49-F238E27FC236}">
                  <a16:creationId xmlns:a16="http://schemas.microsoft.com/office/drawing/2014/main" id="{57C711B4-4A38-CF0C-D31A-C00BAC3B8FC4}"/>
                </a:ext>
              </a:extLst>
            </p:cNvPr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2" name="Google Shape;2678;p65">
              <a:extLst>
                <a:ext uri="{FF2B5EF4-FFF2-40B4-BE49-F238E27FC236}">
                  <a16:creationId xmlns:a16="http://schemas.microsoft.com/office/drawing/2014/main" id="{824A16FD-2876-FBB4-C2AD-F24A3C9340FF}"/>
                </a:ext>
              </a:extLst>
            </p:cNvPr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3" name="Google Shape;2679;p65">
              <a:extLst>
                <a:ext uri="{FF2B5EF4-FFF2-40B4-BE49-F238E27FC236}">
                  <a16:creationId xmlns:a16="http://schemas.microsoft.com/office/drawing/2014/main" id="{98F29C88-2398-AC4A-26F1-221C1D0082CC}"/>
                </a:ext>
              </a:extLst>
            </p:cNvPr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4" name="Google Shape;2680;p65">
              <a:extLst>
                <a:ext uri="{FF2B5EF4-FFF2-40B4-BE49-F238E27FC236}">
                  <a16:creationId xmlns:a16="http://schemas.microsoft.com/office/drawing/2014/main" id="{AB7DE099-71B9-FE6B-7065-25FE248C80FB}"/>
                </a:ext>
              </a:extLst>
            </p:cNvPr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5" name="Google Shape;2681;p65">
              <a:extLst>
                <a:ext uri="{FF2B5EF4-FFF2-40B4-BE49-F238E27FC236}">
                  <a16:creationId xmlns:a16="http://schemas.microsoft.com/office/drawing/2014/main" id="{1C9B29E4-06F7-9E86-CEB6-408BBF5D0B30}"/>
                </a:ext>
              </a:extLst>
            </p:cNvPr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6" name="Google Shape;2682;p65">
              <a:extLst>
                <a:ext uri="{FF2B5EF4-FFF2-40B4-BE49-F238E27FC236}">
                  <a16:creationId xmlns:a16="http://schemas.microsoft.com/office/drawing/2014/main" id="{63E534FF-1162-02A0-57B5-4C87C0EB7C4A}"/>
                </a:ext>
              </a:extLst>
            </p:cNvPr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7" name="Google Shape;2683;p65">
              <a:extLst>
                <a:ext uri="{FF2B5EF4-FFF2-40B4-BE49-F238E27FC236}">
                  <a16:creationId xmlns:a16="http://schemas.microsoft.com/office/drawing/2014/main" id="{E6ACCBDC-2999-A95F-21D2-79DD4F51CFF1}"/>
                </a:ext>
              </a:extLst>
            </p:cNvPr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8" name="Google Shape;2684;p65">
              <a:extLst>
                <a:ext uri="{FF2B5EF4-FFF2-40B4-BE49-F238E27FC236}">
                  <a16:creationId xmlns:a16="http://schemas.microsoft.com/office/drawing/2014/main" id="{1C5F03CD-6F60-0E37-8747-13A1AEDBA5AB}"/>
                </a:ext>
              </a:extLst>
            </p:cNvPr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9" name="Google Shape;2685;p65">
              <a:extLst>
                <a:ext uri="{FF2B5EF4-FFF2-40B4-BE49-F238E27FC236}">
                  <a16:creationId xmlns:a16="http://schemas.microsoft.com/office/drawing/2014/main" id="{2672D04B-7F42-8255-0723-0373E816750E}"/>
                </a:ext>
              </a:extLst>
            </p:cNvPr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0" name="Google Shape;2686;p65">
              <a:extLst>
                <a:ext uri="{FF2B5EF4-FFF2-40B4-BE49-F238E27FC236}">
                  <a16:creationId xmlns:a16="http://schemas.microsoft.com/office/drawing/2014/main" id="{19242571-1A79-B089-CDC6-8035284ABECA}"/>
                </a:ext>
              </a:extLst>
            </p:cNvPr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1" name="Google Shape;2687;p65">
              <a:extLst>
                <a:ext uri="{FF2B5EF4-FFF2-40B4-BE49-F238E27FC236}">
                  <a16:creationId xmlns:a16="http://schemas.microsoft.com/office/drawing/2014/main" id="{43B27A8D-5F59-8216-58F8-4F873545EC9A}"/>
                </a:ext>
              </a:extLst>
            </p:cNvPr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2" name="Google Shape;2688;p65">
              <a:extLst>
                <a:ext uri="{FF2B5EF4-FFF2-40B4-BE49-F238E27FC236}">
                  <a16:creationId xmlns:a16="http://schemas.microsoft.com/office/drawing/2014/main" id="{1365D04A-D8AE-32E9-AAAA-434F8ED3938B}"/>
                </a:ext>
              </a:extLst>
            </p:cNvPr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3" name="Google Shape;2689;p65">
              <a:extLst>
                <a:ext uri="{FF2B5EF4-FFF2-40B4-BE49-F238E27FC236}">
                  <a16:creationId xmlns:a16="http://schemas.microsoft.com/office/drawing/2014/main" id="{704C8FCF-B8B8-77B5-C829-104635C124A1}"/>
                </a:ext>
              </a:extLst>
            </p:cNvPr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4" name="Google Shape;2690;p65">
              <a:extLst>
                <a:ext uri="{FF2B5EF4-FFF2-40B4-BE49-F238E27FC236}">
                  <a16:creationId xmlns:a16="http://schemas.microsoft.com/office/drawing/2014/main" id="{8F0E16E3-B4E1-2DC8-234A-A89DC4DC0A65}"/>
                </a:ext>
              </a:extLst>
            </p:cNvPr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5" name="Google Shape;2691;p65">
              <a:extLst>
                <a:ext uri="{FF2B5EF4-FFF2-40B4-BE49-F238E27FC236}">
                  <a16:creationId xmlns:a16="http://schemas.microsoft.com/office/drawing/2014/main" id="{9D2916E1-8FFE-154F-6083-86970A7E73FE}"/>
                </a:ext>
              </a:extLst>
            </p:cNvPr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6" name="Google Shape;2692;p65">
              <a:extLst>
                <a:ext uri="{FF2B5EF4-FFF2-40B4-BE49-F238E27FC236}">
                  <a16:creationId xmlns:a16="http://schemas.microsoft.com/office/drawing/2014/main" id="{8AC1684E-594A-8E40-5806-BCE322FA51B3}"/>
                </a:ext>
              </a:extLst>
            </p:cNvPr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7" name="Google Shape;2693;p65">
              <a:extLst>
                <a:ext uri="{FF2B5EF4-FFF2-40B4-BE49-F238E27FC236}">
                  <a16:creationId xmlns:a16="http://schemas.microsoft.com/office/drawing/2014/main" id="{F05C38FB-9B02-C30F-EA4D-D5B897DBDFAC}"/>
                </a:ext>
              </a:extLst>
            </p:cNvPr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8" name="Google Shape;2694;p65">
              <a:extLst>
                <a:ext uri="{FF2B5EF4-FFF2-40B4-BE49-F238E27FC236}">
                  <a16:creationId xmlns:a16="http://schemas.microsoft.com/office/drawing/2014/main" id="{FABBFD91-1AE3-737F-82E6-76979F88F0C5}"/>
                </a:ext>
              </a:extLst>
            </p:cNvPr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9" name="Google Shape;2695;p65">
              <a:extLst>
                <a:ext uri="{FF2B5EF4-FFF2-40B4-BE49-F238E27FC236}">
                  <a16:creationId xmlns:a16="http://schemas.microsoft.com/office/drawing/2014/main" id="{F44B987B-045A-306A-BA7A-BD37897CD283}"/>
                </a:ext>
              </a:extLst>
            </p:cNvPr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0" name="Google Shape;2696;p65">
              <a:extLst>
                <a:ext uri="{FF2B5EF4-FFF2-40B4-BE49-F238E27FC236}">
                  <a16:creationId xmlns:a16="http://schemas.microsoft.com/office/drawing/2014/main" id="{244E853B-25F7-D89F-1820-67214D355FCC}"/>
                </a:ext>
              </a:extLst>
            </p:cNvPr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1" name="Google Shape;2697;p65">
              <a:extLst>
                <a:ext uri="{FF2B5EF4-FFF2-40B4-BE49-F238E27FC236}">
                  <a16:creationId xmlns:a16="http://schemas.microsoft.com/office/drawing/2014/main" id="{56ED5F6D-3FEF-5858-24A7-741EBE96E6DA}"/>
                </a:ext>
              </a:extLst>
            </p:cNvPr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2" name="Google Shape;2698;p65">
              <a:extLst>
                <a:ext uri="{FF2B5EF4-FFF2-40B4-BE49-F238E27FC236}">
                  <a16:creationId xmlns:a16="http://schemas.microsoft.com/office/drawing/2014/main" id="{48D19810-FFA1-C780-D933-D8201DB4313E}"/>
                </a:ext>
              </a:extLst>
            </p:cNvPr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3" name="Google Shape;2699;p65">
              <a:extLst>
                <a:ext uri="{FF2B5EF4-FFF2-40B4-BE49-F238E27FC236}">
                  <a16:creationId xmlns:a16="http://schemas.microsoft.com/office/drawing/2014/main" id="{46263787-0152-5529-2C25-3845FBAAB0B5}"/>
                </a:ext>
              </a:extLst>
            </p:cNvPr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4" name="Google Shape;2700;p65">
              <a:extLst>
                <a:ext uri="{FF2B5EF4-FFF2-40B4-BE49-F238E27FC236}">
                  <a16:creationId xmlns:a16="http://schemas.microsoft.com/office/drawing/2014/main" id="{7E5200C5-99E1-3AF5-C2A5-4DBFD0467769}"/>
                </a:ext>
              </a:extLst>
            </p:cNvPr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5" name="Google Shape;2701;p65">
              <a:extLst>
                <a:ext uri="{FF2B5EF4-FFF2-40B4-BE49-F238E27FC236}">
                  <a16:creationId xmlns:a16="http://schemas.microsoft.com/office/drawing/2014/main" id="{22391104-A0CC-C9F3-E680-E6494DA1433B}"/>
                </a:ext>
              </a:extLst>
            </p:cNvPr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6" name="Google Shape;2702;p65">
              <a:extLst>
                <a:ext uri="{FF2B5EF4-FFF2-40B4-BE49-F238E27FC236}">
                  <a16:creationId xmlns:a16="http://schemas.microsoft.com/office/drawing/2014/main" id="{AE5776CA-267F-3338-4D3C-588765FC910B}"/>
                </a:ext>
              </a:extLst>
            </p:cNvPr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7" name="Google Shape;2703;p65">
              <a:extLst>
                <a:ext uri="{FF2B5EF4-FFF2-40B4-BE49-F238E27FC236}">
                  <a16:creationId xmlns:a16="http://schemas.microsoft.com/office/drawing/2014/main" id="{68F4851A-4926-F086-F916-393A673A4230}"/>
                </a:ext>
              </a:extLst>
            </p:cNvPr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8" name="Google Shape;2704;p65">
              <a:extLst>
                <a:ext uri="{FF2B5EF4-FFF2-40B4-BE49-F238E27FC236}">
                  <a16:creationId xmlns:a16="http://schemas.microsoft.com/office/drawing/2014/main" id="{871061AC-EF97-4F28-3DF9-96BD9841AC1A}"/>
                </a:ext>
              </a:extLst>
            </p:cNvPr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9" name="Google Shape;2705;p65">
              <a:extLst>
                <a:ext uri="{FF2B5EF4-FFF2-40B4-BE49-F238E27FC236}">
                  <a16:creationId xmlns:a16="http://schemas.microsoft.com/office/drawing/2014/main" id="{A4AF2EF0-CD55-D3E3-C82D-8333549170AD}"/>
                </a:ext>
              </a:extLst>
            </p:cNvPr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0" name="Google Shape;2706;p65">
              <a:extLst>
                <a:ext uri="{FF2B5EF4-FFF2-40B4-BE49-F238E27FC236}">
                  <a16:creationId xmlns:a16="http://schemas.microsoft.com/office/drawing/2014/main" id="{122D441B-C98A-EAA7-0A04-F400757D6485}"/>
                </a:ext>
              </a:extLst>
            </p:cNvPr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1" name="Google Shape;2707;p65">
              <a:extLst>
                <a:ext uri="{FF2B5EF4-FFF2-40B4-BE49-F238E27FC236}">
                  <a16:creationId xmlns:a16="http://schemas.microsoft.com/office/drawing/2014/main" id="{A4FC16F5-7949-DC1B-9A79-B2F0083F1C5A}"/>
                </a:ext>
              </a:extLst>
            </p:cNvPr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2" name="Google Shape;2708;p65">
              <a:extLst>
                <a:ext uri="{FF2B5EF4-FFF2-40B4-BE49-F238E27FC236}">
                  <a16:creationId xmlns:a16="http://schemas.microsoft.com/office/drawing/2014/main" id="{933002A8-47BE-2970-970B-668766EA8B6F}"/>
                </a:ext>
              </a:extLst>
            </p:cNvPr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3" name="Google Shape;2709;p65">
              <a:extLst>
                <a:ext uri="{FF2B5EF4-FFF2-40B4-BE49-F238E27FC236}">
                  <a16:creationId xmlns:a16="http://schemas.microsoft.com/office/drawing/2014/main" id="{C4D5CE39-D65A-6494-830D-A9509E071BEF}"/>
                </a:ext>
              </a:extLst>
            </p:cNvPr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4" name="Google Shape;2710;p65">
              <a:extLst>
                <a:ext uri="{FF2B5EF4-FFF2-40B4-BE49-F238E27FC236}">
                  <a16:creationId xmlns:a16="http://schemas.microsoft.com/office/drawing/2014/main" id="{129ED079-4E01-47A2-D9B5-5075749490B2}"/>
                </a:ext>
              </a:extLst>
            </p:cNvPr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5" name="Google Shape;2711;p65">
              <a:extLst>
                <a:ext uri="{FF2B5EF4-FFF2-40B4-BE49-F238E27FC236}">
                  <a16:creationId xmlns:a16="http://schemas.microsoft.com/office/drawing/2014/main" id="{F31DBE05-540E-2D1B-B100-937467AB5B75}"/>
                </a:ext>
              </a:extLst>
            </p:cNvPr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6" name="Google Shape;2712;p65">
              <a:extLst>
                <a:ext uri="{FF2B5EF4-FFF2-40B4-BE49-F238E27FC236}">
                  <a16:creationId xmlns:a16="http://schemas.microsoft.com/office/drawing/2014/main" id="{944F4538-7027-9B76-5DFB-EA20CECC0C7F}"/>
                </a:ext>
              </a:extLst>
            </p:cNvPr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7" name="Google Shape;2713;p65">
              <a:extLst>
                <a:ext uri="{FF2B5EF4-FFF2-40B4-BE49-F238E27FC236}">
                  <a16:creationId xmlns:a16="http://schemas.microsoft.com/office/drawing/2014/main" id="{F476C87A-969A-9D6E-B872-64DEF3CBF830}"/>
                </a:ext>
              </a:extLst>
            </p:cNvPr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8" name="Google Shape;2714;p65">
              <a:extLst>
                <a:ext uri="{FF2B5EF4-FFF2-40B4-BE49-F238E27FC236}">
                  <a16:creationId xmlns:a16="http://schemas.microsoft.com/office/drawing/2014/main" id="{788272EC-A788-D82E-22B5-0508FF3CBC70}"/>
                </a:ext>
              </a:extLst>
            </p:cNvPr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9" name="Google Shape;2715;p65">
              <a:extLst>
                <a:ext uri="{FF2B5EF4-FFF2-40B4-BE49-F238E27FC236}">
                  <a16:creationId xmlns:a16="http://schemas.microsoft.com/office/drawing/2014/main" id="{668824BC-896E-612B-B1DD-29C972736E20}"/>
                </a:ext>
              </a:extLst>
            </p:cNvPr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0" name="Google Shape;2716;p65">
              <a:extLst>
                <a:ext uri="{FF2B5EF4-FFF2-40B4-BE49-F238E27FC236}">
                  <a16:creationId xmlns:a16="http://schemas.microsoft.com/office/drawing/2014/main" id="{34C23CBD-75FE-C732-C7EE-86D8C4BCDCCA}"/>
                </a:ext>
              </a:extLst>
            </p:cNvPr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1" name="Google Shape;2717;p65">
              <a:extLst>
                <a:ext uri="{FF2B5EF4-FFF2-40B4-BE49-F238E27FC236}">
                  <a16:creationId xmlns:a16="http://schemas.microsoft.com/office/drawing/2014/main" id="{AE215530-D403-576B-A24C-8C2E5D7870E1}"/>
                </a:ext>
              </a:extLst>
            </p:cNvPr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2" name="Google Shape;2718;p65">
              <a:extLst>
                <a:ext uri="{FF2B5EF4-FFF2-40B4-BE49-F238E27FC236}">
                  <a16:creationId xmlns:a16="http://schemas.microsoft.com/office/drawing/2014/main" id="{D45FBF6A-914D-B0CC-D72C-E3C8BC72FB35}"/>
                </a:ext>
              </a:extLst>
            </p:cNvPr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3" name="Google Shape;2719;p65">
              <a:extLst>
                <a:ext uri="{FF2B5EF4-FFF2-40B4-BE49-F238E27FC236}">
                  <a16:creationId xmlns:a16="http://schemas.microsoft.com/office/drawing/2014/main" id="{7F26B750-2DD5-A89E-04CB-DE445912CC27}"/>
                </a:ext>
              </a:extLst>
            </p:cNvPr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4" name="Google Shape;2720;p65">
              <a:extLst>
                <a:ext uri="{FF2B5EF4-FFF2-40B4-BE49-F238E27FC236}">
                  <a16:creationId xmlns:a16="http://schemas.microsoft.com/office/drawing/2014/main" id="{CAE9807E-7917-2BB1-6CC7-5263E30F57E4}"/>
                </a:ext>
              </a:extLst>
            </p:cNvPr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5" name="Google Shape;2721;p65">
              <a:extLst>
                <a:ext uri="{FF2B5EF4-FFF2-40B4-BE49-F238E27FC236}">
                  <a16:creationId xmlns:a16="http://schemas.microsoft.com/office/drawing/2014/main" id="{4B615709-724A-3A9B-7E51-5900B646F247}"/>
                </a:ext>
              </a:extLst>
            </p:cNvPr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6" name="Google Shape;2722;p65">
              <a:extLst>
                <a:ext uri="{FF2B5EF4-FFF2-40B4-BE49-F238E27FC236}">
                  <a16:creationId xmlns:a16="http://schemas.microsoft.com/office/drawing/2014/main" id="{F4683D41-E7D8-BF78-1F3C-27A20CF7EC61}"/>
                </a:ext>
              </a:extLst>
            </p:cNvPr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7" name="Google Shape;2723;p65">
              <a:extLst>
                <a:ext uri="{FF2B5EF4-FFF2-40B4-BE49-F238E27FC236}">
                  <a16:creationId xmlns:a16="http://schemas.microsoft.com/office/drawing/2014/main" id="{A64609BD-E817-252E-3F7C-F299C6344FD2}"/>
                </a:ext>
              </a:extLst>
            </p:cNvPr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8" name="Google Shape;2724;p65">
              <a:extLst>
                <a:ext uri="{FF2B5EF4-FFF2-40B4-BE49-F238E27FC236}">
                  <a16:creationId xmlns:a16="http://schemas.microsoft.com/office/drawing/2014/main" id="{F8E7D1DE-7192-EC22-1108-270322E8011A}"/>
                </a:ext>
              </a:extLst>
            </p:cNvPr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9" name="Google Shape;2725;p65">
              <a:extLst>
                <a:ext uri="{FF2B5EF4-FFF2-40B4-BE49-F238E27FC236}">
                  <a16:creationId xmlns:a16="http://schemas.microsoft.com/office/drawing/2014/main" id="{C6CDFB92-ADE7-09B8-FF44-CB84E2D76D04}"/>
                </a:ext>
              </a:extLst>
            </p:cNvPr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0" name="Google Shape;2726;p65">
              <a:extLst>
                <a:ext uri="{FF2B5EF4-FFF2-40B4-BE49-F238E27FC236}">
                  <a16:creationId xmlns:a16="http://schemas.microsoft.com/office/drawing/2014/main" id="{60A21759-ECE8-BEC5-8CE8-C4C3F80A2E2A}"/>
                </a:ext>
              </a:extLst>
            </p:cNvPr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1" name="Google Shape;2727;p65">
              <a:extLst>
                <a:ext uri="{FF2B5EF4-FFF2-40B4-BE49-F238E27FC236}">
                  <a16:creationId xmlns:a16="http://schemas.microsoft.com/office/drawing/2014/main" id="{08EE4AEB-1E0B-7894-53D2-BE897960B0B5}"/>
                </a:ext>
              </a:extLst>
            </p:cNvPr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2" name="Google Shape;2728;p65">
              <a:extLst>
                <a:ext uri="{FF2B5EF4-FFF2-40B4-BE49-F238E27FC236}">
                  <a16:creationId xmlns:a16="http://schemas.microsoft.com/office/drawing/2014/main" id="{097356C0-45A8-9472-F180-3307190C78C4}"/>
                </a:ext>
              </a:extLst>
            </p:cNvPr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3" name="Google Shape;2729;p65">
              <a:extLst>
                <a:ext uri="{FF2B5EF4-FFF2-40B4-BE49-F238E27FC236}">
                  <a16:creationId xmlns:a16="http://schemas.microsoft.com/office/drawing/2014/main" id="{BF9A3113-59A3-D21C-AA20-E7E37338F31E}"/>
                </a:ext>
              </a:extLst>
            </p:cNvPr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4" name="Google Shape;2730;p65">
              <a:extLst>
                <a:ext uri="{FF2B5EF4-FFF2-40B4-BE49-F238E27FC236}">
                  <a16:creationId xmlns:a16="http://schemas.microsoft.com/office/drawing/2014/main" id="{C85543C0-DED0-30BC-D404-BF87F193B652}"/>
                </a:ext>
              </a:extLst>
            </p:cNvPr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5" name="Google Shape;2731;p65">
              <a:extLst>
                <a:ext uri="{FF2B5EF4-FFF2-40B4-BE49-F238E27FC236}">
                  <a16:creationId xmlns:a16="http://schemas.microsoft.com/office/drawing/2014/main" id="{CBD49B40-487C-3330-A87E-9ED27E7667BA}"/>
                </a:ext>
              </a:extLst>
            </p:cNvPr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6" name="Google Shape;2732;p65">
              <a:extLst>
                <a:ext uri="{FF2B5EF4-FFF2-40B4-BE49-F238E27FC236}">
                  <a16:creationId xmlns:a16="http://schemas.microsoft.com/office/drawing/2014/main" id="{56413267-19C0-696A-B27A-9024D36702C2}"/>
                </a:ext>
              </a:extLst>
            </p:cNvPr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7" name="Google Shape;2733;p65">
              <a:extLst>
                <a:ext uri="{FF2B5EF4-FFF2-40B4-BE49-F238E27FC236}">
                  <a16:creationId xmlns:a16="http://schemas.microsoft.com/office/drawing/2014/main" id="{2E5A90BF-A5A9-9918-7142-B005E6D35B63}"/>
                </a:ext>
              </a:extLst>
            </p:cNvPr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8" name="Google Shape;2734;p65">
              <a:extLst>
                <a:ext uri="{FF2B5EF4-FFF2-40B4-BE49-F238E27FC236}">
                  <a16:creationId xmlns:a16="http://schemas.microsoft.com/office/drawing/2014/main" id="{BA6AE172-E155-C2A4-431D-7808F243EFE3}"/>
                </a:ext>
              </a:extLst>
            </p:cNvPr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9" name="Google Shape;2735;p65">
              <a:extLst>
                <a:ext uri="{FF2B5EF4-FFF2-40B4-BE49-F238E27FC236}">
                  <a16:creationId xmlns:a16="http://schemas.microsoft.com/office/drawing/2014/main" id="{86D800AC-DCC1-DEF7-75E5-EDCC9A7BB368}"/>
                </a:ext>
              </a:extLst>
            </p:cNvPr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0" name="Google Shape;2736;p65">
              <a:extLst>
                <a:ext uri="{FF2B5EF4-FFF2-40B4-BE49-F238E27FC236}">
                  <a16:creationId xmlns:a16="http://schemas.microsoft.com/office/drawing/2014/main" id="{9DF841AA-76A9-3043-F43C-25937DE6A747}"/>
                </a:ext>
              </a:extLst>
            </p:cNvPr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1" name="Google Shape;2737;p65">
              <a:extLst>
                <a:ext uri="{FF2B5EF4-FFF2-40B4-BE49-F238E27FC236}">
                  <a16:creationId xmlns:a16="http://schemas.microsoft.com/office/drawing/2014/main" id="{169C0989-AC36-2DC9-A90C-9AF322A19BD5}"/>
                </a:ext>
              </a:extLst>
            </p:cNvPr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2" name="Google Shape;2738;p65">
              <a:extLst>
                <a:ext uri="{FF2B5EF4-FFF2-40B4-BE49-F238E27FC236}">
                  <a16:creationId xmlns:a16="http://schemas.microsoft.com/office/drawing/2014/main" id="{2D8563D5-FC6D-D08D-7ABC-3F937F2EA72B}"/>
                </a:ext>
              </a:extLst>
            </p:cNvPr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3" name="Google Shape;2739;p65">
              <a:extLst>
                <a:ext uri="{FF2B5EF4-FFF2-40B4-BE49-F238E27FC236}">
                  <a16:creationId xmlns:a16="http://schemas.microsoft.com/office/drawing/2014/main" id="{DCDC23D0-1D01-725E-8FDB-9C385B4206CD}"/>
                </a:ext>
              </a:extLst>
            </p:cNvPr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4" name="Google Shape;2740;p65">
              <a:extLst>
                <a:ext uri="{FF2B5EF4-FFF2-40B4-BE49-F238E27FC236}">
                  <a16:creationId xmlns:a16="http://schemas.microsoft.com/office/drawing/2014/main" id="{53FD1485-EF82-4E92-6581-FA274ADB725B}"/>
                </a:ext>
              </a:extLst>
            </p:cNvPr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5" name="Google Shape;2741;p65">
              <a:extLst>
                <a:ext uri="{FF2B5EF4-FFF2-40B4-BE49-F238E27FC236}">
                  <a16:creationId xmlns:a16="http://schemas.microsoft.com/office/drawing/2014/main" id="{16466A33-245A-0F64-D140-A37F5D282D74}"/>
                </a:ext>
              </a:extLst>
            </p:cNvPr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6" name="Google Shape;2742;p65">
              <a:extLst>
                <a:ext uri="{FF2B5EF4-FFF2-40B4-BE49-F238E27FC236}">
                  <a16:creationId xmlns:a16="http://schemas.microsoft.com/office/drawing/2014/main" id="{94D5C6BC-ABBE-4986-C741-B1521616B006}"/>
                </a:ext>
              </a:extLst>
            </p:cNvPr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7" name="Google Shape;2743;p65">
              <a:extLst>
                <a:ext uri="{FF2B5EF4-FFF2-40B4-BE49-F238E27FC236}">
                  <a16:creationId xmlns:a16="http://schemas.microsoft.com/office/drawing/2014/main" id="{69D29D98-6DF0-6D0F-4527-376F69BF3A10}"/>
                </a:ext>
              </a:extLst>
            </p:cNvPr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8" name="Google Shape;2744;p65">
              <a:extLst>
                <a:ext uri="{FF2B5EF4-FFF2-40B4-BE49-F238E27FC236}">
                  <a16:creationId xmlns:a16="http://schemas.microsoft.com/office/drawing/2014/main" id="{7707EAE0-147C-4F3D-20C1-D3850D753864}"/>
                </a:ext>
              </a:extLst>
            </p:cNvPr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9" name="Google Shape;2745;p65">
              <a:extLst>
                <a:ext uri="{FF2B5EF4-FFF2-40B4-BE49-F238E27FC236}">
                  <a16:creationId xmlns:a16="http://schemas.microsoft.com/office/drawing/2014/main" id="{13B1F1CD-4336-6D71-1509-247ED3FA3E1F}"/>
                </a:ext>
              </a:extLst>
            </p:cNvPr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0" name="Google Shape;2746;p65">
              <a:extLst>
                <a:ext uri="{FF2B5EF4-FFF2-40B4-BE49-F238E27FC236}">
                  <a16:creationId xmlns:a16="http://schemas.microsoft.com/office/drawing/2014/main" id="{F9D777E6-FFE3-6DC6-9F21-A41680CE8CEB}"/>
                </a:ext>
              </a:extLst>
            </p:cNvPr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1" name="Google Shape;2747;p65">
              <a:extLst>
                <a:ext uri="{FF2B5EF4-FFF2-40B4-BE49-F238E27FC236}">
                  <a16:creationId xmlns:a16="http://schemas.microsoft.com/office/drawing/2014/main" id="{F0CC35C1-F625-9D83-6E82-343A88D3C48D}"/>
                </a:ext>
              </a:extLst>
            </p:cNvPr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2" name="Google Shape;2748;p65">
              <a:extLst>
                <a:ext uri="{FF2B5EF4-FFF2-40B4-BE49-F238E27FC236}">
                  <a16:creationId xmlns:a16="http://schemas.microsoft.com/office/drawing/2014/main" id="{D5EC709D-3E12-AD7D-7A8A-4968583130C5}"/>
                </a:ext>
              </a:extLst>
            </p:cNvPr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3" name="Google Shape;2749;p65">
              <a:extLst>
                <a:ext uri="{FF2B5EF4-FFF2-40B4-BE49-F238E27FC236}">
                  <a16:creationId xmlns:a16="http://schemas.microsoft.com/office/drawing/2014/main" id="{80077C38-FC8A-D4EB-9BC3-581587AC28FE}"/>
                </a:ext>
              </a:extLst>
            </p:cNvPr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4" name="Google Shape;2750;p65">
              <a:extLst>
                <a:ext uri="{FF2B5EF4-FFF2-40B4-BE49-F238E27FC236}">
                  <a16:creationId xmlns:a16="http://schemas.microsoft.com/office/drawing/2014/main" id="{1FB615A3-C739-6456-9964-C1A88839D1A1}"/>
                </a:ext>
              </a:extLst>
            </p:cNvPr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5" name="Google Shape;2751;p65">
              <a:extLst>
                <a:ext uri="{FF2B5EF4-FFF2-40B4-BE49-F238E27FC236}">
                  <a16:creationId xmlns:a16="http://schemas.microsoft.com/office/drawing/2014/main" id="{73BCCD8C-528D-F585-8330-AADD3CDDC529}"/>
                </a:ext>
              </a:extLst>
            </p:cNvPr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6" name="Google Shape;2752;p65">
              <a:extLst>
                <a:ext uri="{FF2B5EF4-FFF2-40B4-BE49-F238E27FC236}">
                  <a16:creationId xmlns:a16="http://schemas.microsoft.com/office/drawing/2014/main" id="{E43BD462-C007-0B2A-C926-59F64BA94015}"/>
                </a:ext>
              </a:extLst>
            </p:cNvPr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7" name="Google Shape;2753;p65">
              <a:extLst>
                <a:ext uri="{FF2B5EF4-FFF2-40B4-BE49-F238E27FC236}">
                  <a16:creationId xmlns:a16="http://schemas.microsoft.com/office/drawing/2014/main" id="{CAEF747E-745A-372E-CFDA-552E590A7314}"/>
                </a:ext>
              </a:extLst>
            </p:cNvPr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8" name="Google Shape;2754;p65">
              <a:extLst>
                <a:ext uri="{FF2B5EF4-FFF2-40B4-BE49-F238E27FC236}">
                  <a16:creationId xmlns:a16="http://schemas.microsoft.com/office/drawing/2014/main" id="{5A2A0875-466F-8594-AEC3-14882D36A0AC}"/>
                </a:ext>
              </a:extLst>
            </p:cNvPr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9" name="Google Shape;2755;p65">
              <a:extLst>
                <a:ext uri="{FF2B5EF4-FFF2-40B4-BE49-F238E27FC236}">
                  <a16:creationId xmlns:a16="http://schemas.microsoft.com/office/drawing/2014/main" id="{7CEC711B-CA5F-1429-A15F-476832F34446}"/>
                </a:ext>
              </a:extLst>
            </p:cNvPr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0" name="Google Shape;2756;p65">
              <a:extLst>
                <a:ext uri="{FF2B5EF4-FFF2-40B4-BE49-F238E27FC236}">
                  <a16:creationId xmlns:a16="http://schemas.microsoft.com/office/drawing/2014/main" id="{E6B67CCB-C010-7F3D-5F08-76D81D3708DC}"/>
                </a:ext>
              </a:extLst>
            </p:cNvPr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1" name="Google Shape;2757;p65">
              <a:extLst>
                <a:ext uri="{FF2B5EF4-FFF2-40B4-BE49-F238E27FC236}">
                  <a16:creationId xmlns:a16="http://schemas.microsoft.com/office/drawing/2014/main" id="{D2B74CC4-C88B-318B-3755-12827B83F5ED}"/>
                </a:ext>
              </a:extLst>
            </p:cNvPr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2" name="Google Shape;2758;p65">
              <a:extLst>
                <a:ext uri="{FF2B5EF4-FFF2-40B4-BE49-F238E27FC236}">
                  <a16:creationId xmlns:a16="http://schemas.microsoft.com/office/drawing/2014/main" id="{DA17C895-72C2-AA76-8EF1-E85FF750B903}"/>
                </a:ext>
              </a:extLst>
            </p:cNvPr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3" name="Google Shape;2759;p65">
              <a:extLst>
                <a:ext uri="{FF2B5EF4-FFF2-40B4-BE49-F238E27FC236}">
                  <a16:creationId xmlns:a16="http://schemas.microsoft.com/office/drawing/2014/main" id="{105BCA60-8BBC-E37F-590E-B4CCB86E52A3}"/>
                </a:ext>
              </a:extLst>
            </p:cNvPr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4" name="Google Shape;2760;p65">
              <a:extLst>
                <a:ext uri="{FF2B5EF4-FFF2-40B4-BE49-F238E27FC236}">
                  <a16:creationId xmlns:a16="http://schemas.microsoft.com/office/drawing/2014/main" id="{7D556928-DBEE-F021-C7C6-4A2FE53B6AD6}"/>
                </a:ext>
              </a:extLst>
            </p:cNvPr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5" name="Google Shape;2761;p65">
              <a:extLst>
                <a:ext uri="{FF2B5EF4-FFF2-40B4-BE49-F238E27FC236}">
                  <a16:creationId xmlns:a16="http://schemas.microsoft.com/office/drawing/2014/main" id="{6E671E95-11E4-A34E-B1F5-F24FCB71798E}"/>
                </a:ext>
              </a:extLst>
            </p:cNvPr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6" name="Google Shape;2762;p65">
              <a:extLst>
                <a:ext uri="{FF2B5EF4-FFF2-40B4-BE49-F238E27FC236}">
                  <a16:creationId xmlns:a16="http://schemas.microsoft.com/office/drawing/2014/main" id="{18871550-533F-2432-C5BA-230BA457395E}"/>
                </a:ext>
              </a:extLst>
            </p:cNvPr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7" name="Google Shape;2763;p65">
              <a:extLst>
                <a:ext uri="{FF2B5EF4-FFF2-40B4-BE49-F238E27FC236}">
                  <a16:creationId xmlns:a16="http://schemas.microsoft.com/office/drawing/2014/main" id="{BFAC0870-166B-5AD1-A0F1-5149F95A1B8B}"/>
                </a:ext>
              </a:extLst>
            </p:cNvPr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8" name="Google Shape;2764;p65">
              <a:extLst>
                <a:ext uri="{FF2B5EF4-FFF2-40B4-BE49-F238E27FC236}">
                  <a16:creationId xmlns:a16="http://schemas.microsoft.com/office/drawing/2014/main" id="{31748041-13CB-48F0-6A9C-C27278C7A793}"/>
                </a:ext>
              </a:extLst>
            </p:cNvPr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9" name="Google Shape;2765;p65">
              <a:extLst>
                <a:ext uri="{FF2B5EF4-FFF2-40B4-BE49-F238E27FC236}">
                  <a16:creationId xmlns:a16="http://schemas.microsoft.com/office/drawing/2014/main" id="{3D21CA6D-8DB9-B263-1FA2-027A1DB0B3C9}"/>
                </a:ext>
              </a:extLst>
            </p:cNvPr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0" name="Google Shape;2766;p65">
              <a:extLst>
                <a:ext uri="{FF2B5EF4-FFF2-40B4-BE49-F238E27FC236}">
                  <a16:creationId xmlns:a16="http://schemas.microsoft.com/office/drawing/2014/main" id="{C779BA0A-CA10-E820-EE1B-2A8A104745E3}"/>
                </a:ext>
              </a:extLst>
            </p:cNvPr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1" name="Google Shape;2767;p65">
              <a:extLst>
                <a:ext uri="{FF2B5EF4-FFF2-40B4-BE49-F238E27FC236}">
                  <a16:creationId xmlns:a16="http://schemas.microsoft.com/office/drawing/2014/main" id="{3FE7C41F-AC28-D05F-B1D7-69DBBDBDC948}"/>
                </a:ext>
              </a:extLst>
            </p:cNvPr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2" name="Google Shape;2768;p65">
              <a:extLst>
                <a:ext uri="{FF2B5EF4-FFF2-40B4-BE49-F238E27FC236}">
                  <a16:creationId xmlns:a16="http://schemas.microsoft.com/office/drawing/2014/main" id="{E17310F5-31ED-D305-EE06-8BFC0545D187}"/>
                </a:ext>
              </a:extLst>
            </p:cNvPr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3" name="Google Shape;2769;p65">
              <a:extLst>
                <a:ext uri="{FF2B5EF4-FFF2-40B4-BE49-F238E27FC236}">
                  <a16:creationId xmlns:a16="http://schemas.microsoft.com/office/drawing/2014/main" id="{985B5401-0AC9-1D10-A054-7CD13E7FFAEE}"/>
                </a:ext>
              </a:extLst>
            </p:cNvPr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4" name="Google Shape;2770;p65">
              <a:extLst>
                <a:ext uri="{FF2B5EF4-FFF2-40B4-BE49-F238E27FC236}">
                  <a16:creationId xmlns:a16="http://schemas.microsoft.com/office/drawing/2014/main" id="{8B693AF5-97E8-DFB5-1499-D367B8863AE8}"/>
                </a:ext>
              </a:extLst>
            </p:cNvPr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5" name="Google Shape;2771;p65">
              <a:extLst>
                <a:ext uri="{FF2B5EF4-FFF2-40B4-BE49-F238E27FC236}">
                  <a16:creationId xmlns:a16="http://schemas.microsoft.com/office/drawing/2014/main" id="{74919AE5-BB7A-3946-F321-6E7B1E9F4A55}"/>
                </a:ext>
              </a:extLst>
            </p:cNvPr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6" name="Google Shape;2772;p65">
              <a:extLst>
                <a:ext uri="{FF2B5EF4-FFF2-40B4-BE49-F238E27FC236}">
                  <a16:creationId xmlns:a16="http://schemas.microsoft.com/office/drawing/2014/main" id="{68DBC02D-1ACA-4A3B-AC5D-A677231A7C75}"/>
                </a:ext>
              </a:extLst>
            </p:cNvPr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7" name="Google Shape;2773;p65">
              <a:extLst>
                <a:ext uri="{FF2B5EF4-FFF2-40B4-BE49-F238E27FC236}">
                  <a16:creationId xmlns:a16="http://schemas.microsoft.com/office/drawing/2014/main" id="{6EEA83C6-6585-510F-44D8-9D0F9EF7777A}"/>
                </a:ext>
              </a:extLst>
            </p:cNvPr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8" name="Google Shape;2774;p65">
              <a:extLst>
                <a:ext uri="{FF2B5EF4-FFF2-40B4-BE49-F238E27FC236}">
                  <a16:creationId xmlns:a16="http://schemas.microsoft.com/office/drawing/2014/main" id="{A55E83D0-C454-597F-3970-6C113A4C8729}"/>
                </a:ext>
              </a:extLst>
            </p:cNvPr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9" name="Google Shape;2775;p65">
              <a:extLst>
                <a:ext uri="{FF2B5EF4-FFF2-40B4-BE49-F238E27FC236}">
                  <a16:creationId xmlns:a16="http://schemas.microsoft.com/office/drawing/2014/main" id="{2C5C403D-ACA9-0000-EA9A-C6568503CBA1}"/>
                </a:ext>
              </a:extLst>
            </p:cNvPr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0" name="Google Shape;2776;p65">
              <a:extLst>
                <a:ext uri="{FF2B5EF4-FFF2-40B4-BE49-F238E27FC236}">
                  <a16:creationId xmlns:a16="http://schemas.microsoft.com/office/drawing/2014/main" id="{F44AC693-8328-374E-42D4-349CDB90BF8C}"/>
                </a:ext>
              </a:extLst>
            </p:cNvPr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1" name="Google Shape;2777;p65">
              <a:extLst>
                <a:ext uri="{FF2B5EF4-FFF2-40B4-BE49-F238E27FC236}">
                  <a16:creationId xmlns:a16="http://schemas.microsoft.com/office/drawing/2014/main" id="{79BC62CE-2EF3-355D-CB32-CD401C738365}"/>
                </a:ext>
              </a:extLst>
            </p:cNvPr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2" name="Google Shape;2778;p65">
              <a:extLst>
                <a:ext uri="{FF2B5EF4-FFF2-40B4-BE49-F238E27FC236}">
                  <a16:creationId xmlns:a16="http://schemas.microsoft.com/office/drawing/2014/main" id="{F7235666-962F-46FC-DF15-30EF44ED3620}"/>
                </a:ext>
              </a:extLst>
            </p:cNvPr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3" name="Google Shape;2779;p65">
              <a:extLst>
                <a:ext uri="{FF2B5EF4-FFF2-40B4-BE49-F238E27FC236}">
                  <a16:creationId xmlns:a16="http://schemas.microsoft.com/office/drawing/2014/main" id="{B0CDD289-2420-86D4-48D9-D8740E42321D}"/>
                </a:ext>
              </a:extLst>
            </p:cNvPr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4" name="Google Shape;2780;p65">
              <a:extLst>
                <a:ext uri="{FF2B5EF4-FFF2-40B4-BE49-F238E27FC236}">
                  <a16:creationId xmlns:a16="http://schemas.microsoft.com/office/drawing/2014/main" id="{D2F72049-5894-BA8B-1E80-B5351FB01EFF}"/>
                </a:ext>
              </a:extLst>
            </p:cNvPr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5" name="Google Shape;2781;p65">
              <a:extLst>
                <a:ext uri="{FF2B5EF4-FFF2-40B4-BE49-F238E27FC236}">
                  <a16:creationId xmlns:a16="http://schemas.microsoft.com/office/drawing/2014/main" id="{CC1878C1-3B44-51DF-CE71-1FF3695B9FAF}"/>
                </a:ext>
              </a:extLst>
            </p:cNvPr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6" name="Google Shape;2782;p65">
              <a:extLst>
                <a:ext uri="{FF2B5EF4-FFF2-40B4-BE49-F238E27FC236}">
                  <a16:creationId xmlns:a16="http://schemas.microsoft.com/office/drawing/2014/main" id="{D90572EB-D9A9-C06C-BB20-EA3E4FEE79BB}"/>
                </a:ext>
              </a:extLst>
            </p:cNvPr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7" name="Google Shape;2783;p65">
              <a:extLst>
                <a:ext uri="{FF2B5EF4-FFF2-40B4-BE49-F238E27FC236}">
                  <a16:creationId xmlns:a16="http://schemas.microsoft.com/office/drawing/2014/main" id="{3106EF92-0B28-143D-735A-17D245717E23}"/>
                </a:ext>
              </a:extLst>
            </p:cNvPr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8" name="Google Shape;2784;p65">
              <a:extLst>
                <a:ext uri="{FF2B5EF4-FFF2-40B4-BE49-F238E27FC236}">
                  <a16:creationId xmlns:a16="http://schemas.microsoft.com/office/drawing/2014/main" id="{53564E62-8ED6-ECF9-F88B-B97B8FA5AAD5}"/>
                </a:ext>
              </a:extLst>
            </p:cNvPr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9" name="Google Shape;2785;p65">
              <a:extLst>
                <a:ext uri="{FF2B5EF4-FFF2-40B4-BE49-F238E27FC236}">
                  <a16:creationId xmlns:a16="http://schemas.microsoft.com/office/drawing/2014/main" id="{01F6D2E0-3B6F-3BE4-1C21-D23359E3EBFB}"/>
                </a:ext>
              </a:extLst>
            </p:cNvPr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0" name="Google Shape;2786;p65">
              <a:extLst>
                <a:ext uri="{FF2B5EF4-FFF2-40B4-BE49-F238E27FC236}">
                  <a16:creationId xmlns:a16="http://schemas.microsoft.com/office/drawing/2014/main" id="{6C43845E-5AEB-A5A4-1749-E2755DCF06EA}"/>
                </a:ext>
              </a:extLst>
            </p:cNvPr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1" name="Google Shape;2787;p65">
              <a:extLst>
                <a:ext uri="{FF2B5EF4-FFF2-40B4-BE49-F238E27FC236}">
                  <a16:creationId xmlns:a16="http://schemas.microsoft.com/office/drawing/2014/main" id="{AB621799-E4C4-12FD-5F88-F5D5C89C194C}"/>
                </a:ext>
              </a:extLst>
            </p:cNvPr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2" name="Google Shape;2788;p65">
              <a:extLst>
                <a:ext uri="{FF2B5EF4-FFF2-40B4-BE49-F238E27FC236}">
                  <a16:creationId xmlns:a16="http://schemas.microsoft.com/office/drawing/2014/main" id="{E2DA7889-88F7-EF0F-E64B-EF961D8E80C2}"/>
                </a:ext>
              </a:extLst>
            </p:cNvPr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3" name="Google Shape;2789;p65">
              <a:extLst>
                <a:ext uri="{FF2B5EF4-FFF2-40B4-BE49-F238E27FC236}">
                  <a16:creationId xmlns:a16="http://schemas.microsoft.com/office/drawing/2014/main" id="{A8E70E4E-1749-4C92-CE76-3C7E6AC020E6}"/>
                </a:ext>
              </a:extLst>
            </p:cNvPr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4" name="Google Shape;2790;p65">
              <a:extLst>
                <a:ext uri="{FF2B5EF4-FFF2-40B4-BE49-F238E27FC236}">
                  <a16:creationId xmlns:a16="http://schemas.microsoft.com/office/drawing/2014/main" id="{FC1E6729-ED0B-E50C-33A6-351D9BCA4836}"/>
                </a:ext>
              </a:extLst>
            </p:cNvPr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5" name="Google Shape;2791;p65">
              <a:extLst>
                <a:ext uri="{FF2B5EF4-FFF2-40B4-BE49-F238E27FC236}">
                  <a16:creationId xmlns:a16="http://schemas.microsoft.com/office/drawing/2014/main" id="{4C56ADFD-25DA-DFD3-6F87-508C86220AC0}"/>
                </a:ext>
              </a:extLst>
            </p:cNvPr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6" name="Google Shape;2792;p65">
              <a:extLst>
                <a:ext uri="{FF2B5EF4-FFF2-40B4-BE49-F238E27FC236}">
                  <a16:creationId xmlns:a16="http://schemas.microsoft.com/office/drawing/2014/main" id="{9121FD95-ABF0-4B44-375E-E9AEA9FD6ED7}"/>
                </a:ext>
              </a:extLst>
            </p:cNvPr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7" name="Google Shape;2793;p65">
              <a:extLst>
                <a:ext uri="{FF2B5EF4-FFF2-40B4-BE49-F238E27FC236}">
                  <a16:creationId xmlns:a16="http://schemas.microsoft.com/office/drawing/2014/main" id="{C0D2A3E0-9F15-23F4-EF9B-259B5EF6FADD}"/>
                </a:ext>
              </a:extLst>
            </p:cNvPr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8" name="Google Shape;2794;p65">
              <a:extLst>
                <a:ext uri="{FF2B5EF4-FFF2-40B4-BE49-F238E27FC236}">
                  <a16:creationId xmlns:a16="http://schemas.microsoft.com/office/drawing/2014/main" id="{FEE25CFD-C533-710F-DCDD-7D8ABF192C2F}"/>
                </a:ext>
              </a:extLst>
            </p:cNvPr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9" name="Google Shape;2795;p65">
              <a:extLst>
                <a:ext uri="{FF2B5EF4-FFF2-40B4-BE49-F238E27FC236}">
                  <a16:creationId xmlns:a16="http://schemas.microsoft.com/office/drawing/2014/main" id="{FF25D224-1D77-8283-0008-A797B99896D6}"/>
                </a:ext>
              </a:extLst>
            </p:cNvPr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0" name="Google Shape;2796;p65">
              <a:extLst>
                <a:ext uri="{FF2B5EF4-FFF2-40B4-BE49-F238E27FC236}">
                  <a16:creationId xmlns:a16="http://schemas.microsoft.com/office/drawing/2014/main" id="{3478BFC0-0A0B-B0A0-BE17-C4308C0D8B77}"/>
                </a:ext>
              </a:extLst>
            </p:cNvPr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1" name="Google Shape;2797;p65">
              <a:extLst>
                <a:ext uri="{FF2B5EF4-FFF2-40B4-BE49-F238E27FC236}">
                  <a16:creationId xmlns:a16="http://schemas.microsoft.com/office/drawing/2014/main" id="{C565D3F7-7142-3FF1-FB71-DEF062959BE8}"/>
                </a:ext>
              </a:extLst>
            </p:cNvPr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2" name="Google Shape;2798;p65">
              <a:extLst>
                <a:ext uri="{FF2B5EF4-FFF2-40B4-BE49-F238E27FC236}">
                  <a16:creationId xmlns:a16="http://schemas.microsoft.com/office/drawing/2014/main" id="{5024FEF4-0488-55BD-A4DE-5F416BE3415A}"/>
                </a:ext>
              </a:extLst>
            </p:cNvPr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3" name="Google Shape;2799;p65">
              <a:extLst>
                <a:ext uri="{FF2B5EF4-FFF2-40B4-BE49-F238E27FC236}">
                  <a16:creationId xmlns:a16="http://schemas.microsoft.com/office/drawing/2014/main" id="{6FC925A8-5541-7593-B130-75C6AD519761}"/>
                </a:ext>
              </a:extLst>
            </p:cNvPr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4" name="Google Shape;2800;p65">
              <a:extLst>
                <a:ext uri="{FF2B5EF4-FFF2-40B4-BE49-F238E27FC236}">
                  <a16:creationId xmlns:a16="http://schemas.microsoft.com/office/drawing/2014/main" id="{855CAF08-A18A-7B13-B501-2D1EF46E5CE1}"/>
                </a:ext>
              </a:extLst>
            </p:cNvPr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5" name="Google Shape;2801;p65">
              <a:extLst>
                <a:ext uri="{FF2B5EF4-FFF2-40B4-BE49-F238E27FC236}">
                  <a16:creationId xmlns:a16="http://schemas.microsoft.com/office/drawing/2014/main" id="{211C453F-70C0-2707-7D0C-8D8DD8392AEA}"/>
                </a:ext>
              </a:extLst>
            </p:cNvPr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6" name="Google Shape;2802;p65">
              <a:extLst>
                <a:ext uri="{FF2B5EF4-FFF2-40B4-BE49-F238E27FC236}">
                  <a16:creationId xmlns:a16="http://schemas.microsoft.com/office/drawing/2014/main" id="{68BFB333-81DD-0FF4-5E46-C463F10A8E19}"/>
                </a:ext>
              </a:extLst>
            </p:cNvPr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7" name="Google Shape;2803;p65">
              <a:extLst>
                <a:ext uri="{FF2B5EF4-FFF2-40B4-BE49-F238E27FC236}">
                  <a16:creationId xmlns:a16="http://schemas.microsoft.com/office/drawing/2014/main" id="{D0E1A3EB-35AA-90DD-FD9A-A72C0C917364}"/>
                </a:ext>
              </a:extLst>
            </p:cNvPr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8" name="Google Shape;2804;p65">
              <a:extLst>
                <a:ext uri="{FF2B5EF4-FFF2-40B4-BE49-F238E27FC236}">
                  <a16:creationId xmlns:a16="http://schemas.microsoft.com/office/drawing/2014/main" id="{D6F98AA5-90EF-7142-9CC8-B2B9D6E01FD3}"/>
                </a:ext>
              </a:extLst>
            </p:cNvPr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9" name="Google Shape;2805;p65">
              <a:extLst>
                <a:ext uri="{FF2B5EF4-FFF2-40B4-BE49-F238E27FC236}">
                  <a16:creationId xmlns:a16="http://schemas.microsoft.com/office/drawing/2014/main" id="{0075D075-32BA-4BFD-B8E2-EE3A73F4CC6C}"/>
                </a:ext>
              </a:extLst>
            </p:cNvPr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0" name="Google Shape;2806;p65">
              <a:extLst>
                <a:ext uri="{FF2B5EF4-FFF2-40B4-BE49-F238E27FC236}">
                  <a16:creationId xmlns:a16="http://schemas.microsoft.com/office/drawing/2014/main" id="{5FAB5CBB-2D26-F889-31CA-B214EE2DDB4B}"/>
                </a:ext>
              </a:extLst>
            </p:cNvPr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1" name="Google Shape;2807;p65">
              <a:extLst>
                <a:ext uri="{FF2B5EF4-FFF2-40B4-BE49-F238E27FC236}">
                  <a16:creationId xmlns:a16="http://schemas.microsoft.com/office/drawing/2014/main" id="{F2E1824E-2EE4-120E-2FE3-0D8507FC9D21}"/>
                </a:ext>
              </a:extLst>
            </p:cNvPr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2" name="Google Shape;2808;p65">
              <a:extLst>
                <a:ext uri="{FF2B5EF4-FFF2-40B4-BE49-F238E27FC236}">
                  <a16:creationId xmlns:a16="http://schemas.microsoft.com/office/drawing/2014/main" id="{FCB317CE-D79E-28E6-92EE-71BF398A39D2}"/>
                </a:ext>
              </a:extLst>
            </p:cNvPr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3" name="Google Shape;2809;p65">
              <a:extLst>
                <a:ext uri="{FF2B5EF4-FFF2-40B4-BE49-F238E27FC236}">
                  <a16:creationId xmlns:a16="http://schemas.microsoft.com/office/drawing/2014/main" id="{DA3A90FA-D3F9-5D2B-E648-43E5BD382053}"/>
                </a:ext>
              </a:extLst>
            </p:cNvPr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4" name="Google Shape;2810;p65">
              <a:extLst>
                <a:ext uri="{FF2B5EF4-FFF2-40B4-BE49-F238E27FC236}">
                  <a16:creationId xmlns:a16="http://schemas.microsoft.com/office/drawing/2014/main" id="{A1116A30-7048-BA83-96B4-69BC21FA6149}"/>
                </a:ext>
              </a:extLst>
            </p:cNvPr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5" name="Google Shape;2811;p65">
              <a:extLst>
                <a:ext uri="{FF2B5EF4-FFF2-40B4-BE49-F238E27FC236}">
                  <a16:creationId xmlns:a16="http://schemas.microsoft.com/office/drawing/2014/main" id="{C92AA1F3-3C42-BE09-001D-F7A1C1741D3B}"/>
                </a:ext>
              </a:extLst>
            </p:cNvPr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6" name="Google Shape;2812;p65">
              <a:extLst>
                <a:ext uri="{FF2B5EF4-FFF2-40B4-BE49-F238E27FC236}">
                  <a16:creationId xmlns:a16="http://schemas.microsoft.com/office/drawing/2014/main" id="{2A78D5DF-4FD3-816B-B808-A971A5E33882}"/>
                </a:ext>
              </a:extLst>
            </p:cNvPr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7" name="Google Shape;2813;p65">
              <a:extLst>
                <a:ext uri="{FF2B5EF4-FFF2-40B4-BE49-F238E27FC236}">
                  <a16:creationId xmlns:a16="http://schemas.microsoft.com/office/drawing/2014/main" id="{1F6D5C0E-A738-98DD-B8FE-5DBBBD2545E8}"/>
                </a:ext>
              </a:extLst>
            </p:cNvPr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8" name="Google Shape;2814;p65">
              <a:extLst>
                <a:ext uri="{FF2B5EF4-FFF2-40B4-BE49-F238E27FC236}">
                  <a16:creationId xmlns:a16="http://schemas.microsoft.com/office/drawing/2014/main" id="{AB61FDCF-BE4C-FE5E-BCCC-1A5FDF9A6CCD}"/>
                </a:ext>
              </a:extLst>
            </p:cNvPr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9" name="Google Shape;2815;p65">
              <a:extLst>
                <a:ext uri="{FF2B5EF4-FFF2-40B4-BE49-F238E27FC236}">
                  <a16:creationId xmlns:a16="http://schemas.microsoft.com/office/drawing/2014/main" id="{04660DD5-398E-4D62-8C10-0919F6C46AAC}"/>
                </a:ext>
              </a:extLst>
            </p:cNvPr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0" name="Google Shape;2816;p65">
              <a:extLst>
                <a:ext uri="{FF2B5EF4-FFF2-40B4-BE49-F238E27FC236}">
                  <a16:creationId xmlns:a16="http://schemas.microsoft.com/office/drawing/2014/main" id="{58C48427-0919-C00E-A5AC-6EBB9255FF9F}"/>
                </a:ext>
              </a:extLst>
            </p:cNvPr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1" name="Google Shape;2817;p65">
              <a:extLst>
                <a:ext uri="{FF2B5EF4-FFF2-40B4-BE49-F238E27FC236}">
                  <a16:creationId xmlns:a16="http://schemas.microsoft.com/office/drawing/2014/main" id="{6B67355D-896D-C134-C100-D2F5FDBA5567}"/>
                </a:ext>
              </a:extLst>
            </p:cNvPr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2" name="Google Shape;2818;p65">
              <a:extLst>
                <a:ext uri="{FF2B5EF4-FFF2-40B4-BE49-F238E27FC236}">
                  <a16:creationId xmlns:a16="http://schemas.microsoft.com/office/drawing/2014/main" id="{AC0B632D-5C1B-DF6E-09CE-284BDB7E6B0D}"/>
                </a:ext>
              </a:extLst>
            </p:cNvPr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3" name="Google Shape;2819;p65">
              <a:extLst>
                <a:ext uri="{FF2B5EF4-FFF2-40B4-BE49-F238E27FC236}">
                  <a16:creationId xmlns:a16="http://schemas.microsoft.com/office/drawing/2014/main" id="{955A8A9C-427F-F9D4-26CA-40450F6502A2}"/>
                </a:ext>
              </a:extLst>
            </p:cNvPr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4" name="Google Shape;2820;p65">
              <a:extLst>
                <a:ext uri="{FF2B5EF4-FFF2-40B4-BE49-F238E27FC236}">
                  <a16:creationId xmlns:a16="http://schemas.microsoft.com/office/drawing/2014/main" id="{2EFB6606-D455-4FCA-68B8-4D9F07B820E1}"/>
                </a:ext>
              </a:extLst>
            </p:cNvPr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5" name="Google Shape;2821;p65">
              <a:extLst>
                <a:ext uri="{FF2B5EF4-FFF2-40B4-BE49-F238E27FC236}">
                  <a16:creationId xmlns:a16="http://schemas.microsoft.com/office/drawing/2014/main" id="{A0227A9D-7AD0-710A-3389-A28F8EB457D2}"/>
                </a:ext>
              </a:extLst>
            </p:cNvPr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6" name="Google Shape;2822;p65">
              <a:extLst>
                <a:ext uri="{FF2B5EF4-FFF2-40B4-BE49-F238E27FC236}">
                  <a16:creationId xmlns:a16="http://schemas.microsoft.com/office/drawing/2014/main" id="{4C7FDE65-B306-46E8-31D8-25660F0DBF3D}"/>
                </a:ext>
              </a:extLst>
            </p:cNvPr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7" name="Google Shape;2823;p65">
              <a:extLst>
                <a:ext uri="{FF2B5EF4-FFF2-40B4-BE49-F238E27FC236}">
                  <a16:creationId xmlns:a16="http://schemas.microsoft.com/office/drawing/2014/main" id="{5B8F520D-7F5E-91DE-0C79-2AF156A16CD9}"/>
                </a:ext>
              </a:extLst>
            </p:cNvPr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8" name="Google Shape;2824;p65">
              <a:extLst>
                <a:ext uri="{FF2B5EF4-FFF2-40B4-BE49-F238E27FC236}">
                  <a16:creationId xmlns:a16="http://schemas.microsoft.com/office/drawing/2014/main" id="{326A4D1F-4365-2565-2E3B-40FF07BF7D7F}"/>
                </a:ext>
              </a:extLst>
            </p:cNvPr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9" name="Google Shape;2825;p65">
              <a:extLst>
                <a:ext uri="{FF2B5EF4-FFF2-40B4-BE49-F238E27FC236}">
                  <a16:creationId xmlns:a16="http://schemas.microsoft.com/office/drawing/2014/main" id="{5B103D87-D5F3-908F-5B25-14F6799728F2}"/>
                </a:ext>
              </a:extLst>
            </p:cNvPr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0" name="Google Shape;2826;p65">
              <a:extLst>
                <a:ext uri="{FF2B5EF4-FFF2-40B4-BE49-F238E27FC236}">
                  <a16:creationId xmlns:a16="http://schemas.microsoft.com/office/drawing/2014/main" id="{A0FB7EA6-1FF0-ACEB-89E2-D281261F93AE}"/>
                </a:ext>
              </a:extLst>
            </p:cNvPr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1" name="Google Shape;2827;p65">
              <a:extLst>
                <a:ext uri="{FF2B5EF4-FFF2-40B4-BE49-F238E27FC236}">
                  <a16:creationId xmlns:a16="http://schemas.microsoft.com/office/drawing/2014/main" id="{FEE9687E-D494-6275-5360-1325C4F41380}"/>
                </a:ext>
              </a:extLst>
            </p:cNvPr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2" name="Google Shape;2828;p65">
              <a:extLst>
                <a:ext uri="{FF2B5EF4-FFF2-40B4-BE49-F238E27FC236}">
                  <a16:creationId xmlns:a16="http://schemas.microsoft.com/office/drawing/2014/main" id="{76B4D840-F575-0BDD-8F9B-E711577992AA}"/>
                </a:ext>
              </a:extLst>
            </p:cNvPr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3" name="Google Shape;2829;p65">
              <a:extLst>
                <a:ext uri="{FF2B5EF4-FFF2-40B4-BE49-F238E27FC236}">
                  <a16:creationId xmlns:a16="http://schemas.microsoft.com/office/drawing/2014/main" id="{EE4147A3-ADEC-9851-ED03-A93F815A8084}"/>
                </a:ext>
              </a:extLst>
            </p:cNvPr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4" name="Google Shape;2830;p65">
              <a:extLst>
                <a:ext uri="{FF2B5EF4-FFF2-40B4-BE49-F238E27FC236}">
                  <a16:creationId xmlns:a16="http://schemas.microsoft.com/office/drawing/2014/main" id="{8FF20459-1F27-6221-10B1-1C8DC9EC9BA1}"/>
                </a:ext>
              </a:extLst>
            </p:cNvPr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5" name="Google Shape;2831;p65">
              <a:extLst>
                <a:ext uri="{FF2B5EF4-FFF2-40B4-BE49-F238E27FC236}">
                  <a16:creationId xmlns:a16="http://schemas.microsoft.com/office/drawing/2014/main" id="{25D9779B-1B35-8F9D-9D75-4D8AD58FE7B1}"/>
                </a:ext>
              </a:extLst>
            </p:cNvPr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6" name="Google Shape;2832;p65">
              <a:extLst>
                <a:ext uri="{FF2B5EF4-FFF2-40B4-BE49-F238E27FC236}">
                  <a16:creationId xmlns:a16="http://schemas.microsoft.com/office/drawing/2014/main" id="{E040B204-1B48-21D7-C907-40F747EE6BC3}"/>
                </a:ext>
              </a:extLst>
            </p:cNvPr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7" name="Google Shape;2833;p65">
              <a:extLst>
                <a:ext uri="{FF2B5EF4-FFF2-40B4-BE49-F238E27FC236}">
                  <a16:creationId xmlns:a16="http://schemas.microsoft.com/office/drawing/2014/main" id="{ABFB6396-E43F-57DD-CC4F-DCA205C7998E}"/>
                </a:ext>
              </a:extLst>
            </p:cNvPr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8" name="Google Shape;2834;p65">
              <a:extLst>
                <a:ext uri="{FF2B5EF4-FFF2-40B4-BE49-F238E27FC236}">
                  <a16:creationId xmlns:a16="http://schemas.microsoft.com/office/drawing/2014/main" id="{0F900821-3E08-B19A-E639-93B42DB95E12}"/>
                </a:ext>
              </a:extLst>
            </p:cNvPr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9" name="Google Shape;2835;p65">
              <a:extLst>
                <a:ext uri="{FF2B5EF4-FFF2-40B4-BE49-F238E27FC236}">
                  <a16:creationId xmlns:a16="http://schemas.microsoft.com/office/drawing/2014/main" id="{8907B53E-46DD-5EC9-F1FE-1E191263C71C}"/>
                </a:ext>
              </a:extLst>
            </p:cNvPr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0" name="Google Shape;2836;p65">
              <a:extLst>
                <a:ext uri="{FF2B5EF4-FFF2-40B4-BE49-F238E27FC236}">
                  <a16:creationId xmlns:a16="http://schemas.microsoft.com/office/drawing/2014/main" id="{0A08F21C-BF3D-3549-2AB7-722680B280D9}"/>
                </a:ext>
              </a:extLst>
            </p:cNvPr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1" name="Google Shape;2837;p65">
              <a:extLst>
                <a:ext uri="{FF2B5EF4-FFF2-40B4-BE49-F238E27FC236}">
                  <a16:creationId xmlns:a16="http://schemas.microsoft.com/office/drawing/2014/main" id="{8977AF14-C7B6-4F6D-8C8D-EC5AA5DB0A6F}"/>
                </a:ext>
              </a:extLst>
            </p:cNvPr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2" name="Google Shape;2838;p65">
              <a:extLst>
                <a:ext uri="{FF2B5EF4-FFF2-40B4-BE49-F238E27FC236}">
                  <a16:creationId xmlns:a16="http://schemas.microsoft.com/office/drawing/2014/main" id="{7D86BA17-493B-7FE2-4AB0-F6B06FEEDE66}"/>
                </a:ext>
              </a:extLst>
            </p:cNvPr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3" name="Google Shape;2839;p65">
              <a:extLst>
                <a:ext uri="{FF2B5EF4-FFF2-40B4-BE49-F238E27FC236}">
                  <a16:creationId xmlns:a16="http://schemas.microsoft.com/office/drawing/2014/main" id="{B5946CF6-5079-AE12-A0FD-6D7F5F1B38A8}"/>
                </a:ext>
              </a:extLst>
            </p:cNvPr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4" name="Google Shape;2840;p65">
              <a:extLst>
                <a:ext uri="{FF2B5EF4-FFF2-40B4-BE49-F238E27FC236}">
                  <a16:creationId xmlns:a16="http://schemas.microsoft.com/office/drawing/2014/main" id="{996022F9-9707-1370-4879-8D6F58F00598}"/>
                </a:ext>
              </a:extLst>
            </p:cNvPr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5" name="Google Shape;2841;p65">
              <a:extLst>
                <a:ext uri="{FF2B5EF4-FFF2-40B4-BE49-F238E27FC236}">
                  <a16:creationId xmlns:a16="http://schemas.microsoft.com/office/drawing/2014/main" id="{95D24679-CB86-4E6B-8065-3BD0A67BF22A}"/>
                </a:ext>
              </a:extLst>
            </p:cNvPr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6" name="Google Shape;2842;p65">
              <a:extLst>
                <a:ext uri="{FF2B5EF4-FFF2-40B4-BE49-F238E27FC236}">
                  <a16:creationId xmlns:a16="http://schemas.microsoft.com/office/drawing/2014/main" id="{4CF8D254-8A7D-62AD-FCD3-F7D341F4EC6B}"/>
                </a:ext>
              </a:extLst>
            </p:cNvPr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7" name="Google Shape;2843;p65">
              <a:extLst>
                <a:ext uri="{FF2B5EF4-FFF2-40B4-BE49-F238E27FC236}">
                  <a16:creationId xmlns:a16="http://schemas.microsoft.com/office/drawing/2014/main" id="{41D78ACD-F0E5-EDBF-D670-FC890A3CB219}"/>
                </a:ext>
              </a:extLst>
            </p:cNvPr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8" name="Google Shape;2844;p65">
              <a:extLst>
                <a:ext uri="{FF2B5EF4-FFF2-40B4-BE49-F238E27FC236}">
                  <a16:creationId xmlns:a16="http://schemas.microsoft.com/office/drawing/2014/main" id="{0A85FB3F-1422-26AE-B57D-CEE52E6B5E83}"/>
                </a:ext>
              </a:extLst>
            </p:cNvPr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9" name="Google Shape;2845;p65">
              <a:extLst>
                <a:ext uri="{FF2B5EF4-FFF2-40B4-BE49-F238E27FC236}">
                  <a16:creationId xmlns:a16="http://schemas.microsoft.com/office/drawing/2014/main" id="{7479E2F4-E703-4AE5-26BA-49851EFDA49F}"/>
                </a:ext>
              </a:extLst>
            </p:cNvPr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0" name="Google Shape;2846;p65">
              <a:extLst>
                <a:ext uri="{FF2B5EF4-FFF2-40B4-BE49-F238E27FC236}">
                  <a16:creationId xmlns:a16="http://schemas.microsoft.com/office/drawing/2014/main" id="{C2340081-6142-C5D7-4E98-4C780605426D}"/>
                </a:ext>
              </a:extLst>
            </p:cNvPr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1" name="Google Shape;2847;p65">
              <a:extLst>
                <a:ext uri="{FF2B5EF4-FFF2-40B4-BE49-F238E27FC236}">
                  <a16:creationId xmlns:a16="http://schemas.microsoft.com/office/drawing/2014/main" id="{4ECF197D-6502-6997-477A-CECCA0F83F5F}"/>
                </a:ext>
              </a:extLst>
            </p:cNvPr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2" name="Google Shape;2848;p65">
              <a:extLst>
                <a:ext uri="{FF2B5EF4-FFF2-40B4-BE49-F238E27FC236}">
                  <a16:creationId xmlns:a16="http://schemas.microsoft.com/office/drawing/2014/main" id="{187CECAB-37BB-7D68-74DC-D6FB3E640BF8}"/>
                </a:ext>
              </a:extLst>
            </p:cNvPr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3" name="Google Shape;2849;p65">
              <a:extLst>
                <a:ext uri="{FF2B5EF4-FFF2-40B4-BE49-F238E27FC236}">
                  <a16:creationId xmlns:a16="http://schemas.microsoft.com/office/drawing/2014/main" id="{0763E662-9E3B-DF18-0136-6740B5D69408}"/>
                </a:ext>
              </a:extLst>
            </p:cNvPr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4" name="Google Shape;2850;p65">
              <a:extLst>
                <a:ext uri="{FF2B5EF4-FFF2-40B4-BE49-F238E27FC236}">
                  <a16:creationId xmlns:a16="http://schemas.microsoft.com/office/drawing/2014/main" id="{9399EE7C-3225-E1D0-E7B1-CD2364E81576}"/>
                </a:ext>
              </a:extLst>
            </p:cNvPr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5" name="Google Shape;2851;p65">
              <a:extLst>
                <a:ext uri="{FF2B5EF4-FFF2-40B4-BE49-F238E27FC236}">
                  <a16:creationId xmlns:a16="http://schemas.microsoft.com/office/drawing/2014/main" id="{DB2466F0-08E5-DEF9-D952-679984E6BDCD}"/>
                </a:ext>
              </a:extLst>
            </p:cNvPr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6" name="Google Shape;2852;p65">
              <a:extLst>
                <a:ext uri="{FF2B5EF4-FFF2-40B4-BE49-F238E27FC236}">
                  <a16:creationId xmlns:a16="http://schemas.microsoft.com/office/drawing/2014/main" id="{3A414CA6-B370-7F72-24D6-61D065F5C795}"/>
                </a:ext>
              </a:extLst>
            </p:cNvPr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7" name="Google Shape;2853;p65">
              <a:extLst>
                <a:ext uri="{FF2B5EF4-FFF2-40B4-BE49-F238E27FC236}">
                  <a16:creationId xmlns:a16="http://schemas.microsoft.com/office/drawing/2014/main" id="{18091C6D-D3A4-779F-2F4E-D98A5E9A4C41}"/>
                </a:ext>
              </a:extLst>
            </p:cNvPr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8" name="Google Shape;2854;p65">
              <a:extLst>
                <a:ext uri="{FF2B5EF4-FFF2-40B4-BE49-F238E27FC236}">
                  <a16:creationId xmlns:a16="http://schemas.microsoft.com/office/drawing/2014/main" id="{E80B1492-5864-F733-4D13-8B94F29572F3}"/>
                </a:ext>
              </a:extLst>
            </p:cNvPr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9" name="Google Shape;2855;p65">
              <a:extLst>
                <a:ext uri="{FF2B5EF4-FFF2-40B4-BE49-F238E27FC236}">
                  <a16:creationId xmlns:a16="http://schemas.microsoft.com/office/drawing/2014/main" id="{BFD6B88F-9561-4AF6-FB8A-C7B695915C4C}"/>
                </a:ext>
              </a:extLst>
            </p:cNvPr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0" name="Google Shape;2856;p65">
              <a:extLst>
                <a:ext uri="{FF2B5EF4-FFF2-40B4-BE49-F238E27FC236}">
                  <a16:creationId xmlns:a16="http://schemas.microsoft.com/office/drawing/2014/main" id="{63E5DDE2-C489-C0E7-8CC5-8D9C9E9F1805}"/>
                </a:ext>
              </a:extLst>
            </p:cNvPr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1" name="Google Shape;2857;p65">
              <a:extLst>
                <a:ext uri="{FF2B5EF4-FFF2-40B4-BE49-F238E27FC236}">
                  <a16:creationId xmlns:a16="http://schemas.microsoft.com/office/drawing/2014/main" id="{D7D13AE1-4CFE-604A-F868-BADC55AE9649}"/>
                </a:ext>
              </a:extLst>
            </p:cNvPr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2" name="Google Shape;2858;p65">
              <a:extLst>
                <a:ext uri="{FF2B5EF4-FFF2-40B4-BE49-F238E27FC236}">
                  <a16:creationId xmlns:a16="http://schemas.microsoft.com/office/drawing/2014/main" id="{969FBF20-93A2-2FEA-B149-85488F8F0030}"/>
                </a:ext>
              </a:extLst>
            </p:cNvPr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3" name="Google Shape;2859;p65">
              <a:extLst>
                <a:ext uri="{FF2B5EF4-FFF2-40B4-BE49-F238E27FC236}">
                  <a16:creationId xmlns:a16="http://schemas.microsoft.com/office/drawing/2014/main" id="{D31632ED-4DEB-1BCB-E381-B132AF537257}"/>
                </a:ext>
              </a:extLst>
            </p:cNvPr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4" name="Google Shape;2860;p65">
              <a:extLst>
                <a:ext uri="{FF2B5EF4-FFF2-40B4-BE49-F238E27FC236}">
                  <a16:creationId xmlns:a16="http://schemas.microsoft.com/office/drawing/2014/main" id="{74D1CEC2-D269-FABE-4114-1EC8350BDE6C}"/>
                </a:ext>
              </a:extLst>
            </p:cNvPr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5" name="Google Shape;2861;p65">
              <a:extLst>
                <a:ext uri="{FF2B5EF4-FFF2-40B4-BE49-F238E27FC236}">
                  <a16:creationId xmlns:a16="http://schemas.microsoft.com/office/drawing/2014/main" id="{077E1B0C-3EE3-5FB5-EEF2-08CE7B01E10E}"/>
                </a:ext>
              </a:extLst>
            </p:cNvPr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6" name="Google Shape;2862;p65">
              <a:extLst>
                <a:ext uri="{FF2B5EF4-FFF2-40B4-BE49-F238E27FC236}">
                  <a16:creationId xmlns:a16="http://schemas.microsoft.com/office/drawing/2014/main" id="{862CDE6E-2958-DEB1-BB24-71A3AA9D73C5}"/>
                </a:ext>
              </a:extLst>
            </p:cNvPr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7" name="Google Shape;2863;p65">
              <a:extLst>
                <a:ext uri="{FF2B5EF4-FFF2-40B4-BE49-F238E27FC236}">
                  <a16:creationId xmlns:a16="http://schemas.microsoft.com/office/drawing/2014/main" id="{D4B5208A-51AC-3338-52BE-B1B4F93276B5}"/>
                </a:ext>
              </a:extLst>
            </p:cNvPr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8" name="Google Shape;2864;p65">
              <a:extLst>
                <a:ext uri="{FF2B5EF4-FFF2-40B4-BE49-F238E27FC236}">
                  <a16:creationId xmlns:a16="http://schemas.microsoft.com/office/drawing/2014/main" id="{3850ADCE-848A-7DC9-93A2-EF6AF2063019}"/>
                </a:ext>
              </a:extLst>
            </p:cNvPr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9" name="Google Shape;2865;p65">
              <a:extLst>
                <a:ext uri="{FF2B5EF4-FFF2-40B4-BE49-F238E27FC236}">
                  <a16:creationId xmlns:a16="http://schemas.microsoft.com/office/drawing/2014/main" id="{158B3AA0-69DD-0F2C-95A7-6DF07F3324B3}"/>
                </a:ext>
              </a:extLst>
            </p:cNvPr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0" name="Google Shape;2866;p65">
              <a:extLst>
                <a:ext uri="{FF2B5EF4-FFF2-40B4-BE49-F238E27FC236}">
                  <a16:creationId xmlns:a16="http://schemas.microsoft.com/office/drawing/2014/main" id="{F195D5B8-507F-74B6-38E7-0D57E381746C}"/>
                </a:ext>
              </a:extLst>
            </p:cNvPr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1" name="Google Shape;2867;p65">
              <a:extLst>
                <a:ext uri="{FF2B5EF4-FFF2-40B4-BE49-F238E27FC236}">
                  <a16:creationId xmlns:a16="http://schemas.microsoft.com/office/drawing/2014/main" id="{69A71B14-46D7-607F-2233-DB2323004D3F}"/>
                </a:ext>
              </a:extLst>
            </p:cNvPr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2" name="Google Shape;2868;p65">
              <a:extLst>
                <a:ext uri="{FF2B5EF4-FFF2-40B4-BE49-F238E27FC236}">
                  <a16:creationId xmlns:a16="http://schemas.microsoft.com/office/drawing/2014/main" id="{A1A508F1-2D32-5F42-3B6A-1AEE7455D288}"/>
                </a:ext>
              </a:extLst>
            </p:cNvPr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3" name="Google Shape;2869;p65">
              <a:extLst>
                <a:ext uri="{FF2B5EF4-FFF2-40B4-BE49-F238E27FC236}">
                  <a16:creationId xmlns:a16="http://schemas.microsoft.com/office/drawing/2014/main" id="{A14487FB-098B-C73D-74AE-CC7F91ED0D82}"/>
                </a:ext>
              </a:extLst>
            </p:cNvPr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4" name="Google Shape;2870;p65">
              <a:extLst>
                <a:ext uri="{FF2B5EF4-FFF2-40B4-BE49-F238E27FC236}">
                  <a16:creationId xmlns:a16="http://schemas.microsoft.com/office/drawing/2014/main" id="{FF77F4F1-06A2-77A2-F5DE-DDD57CC2377B}"/>
                </a:ext>
              </a:extLst>
            </p:cNvPr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5" name="Google Shape;2871;p65">
              <a:extLst>
                <a:ext uri="{FF2B5EF4-FFF2-40B4-BE49-F238E27FC236}">
                  <a16:creationId xmlns:a16="http://schemas.microsoft.com/office/drawing/2014/main" id="{94407C7E-96A3-FF4E-7878-F34DD12B9EF6}"/>
                </a:ext>
              </a:extLst>
            </p:cNvPr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6" name="Google Shape;2872;p65">
              <a:extLst>
                <a:ext uri="{FF2B5EF4-FFF2-40B4-BE49-F238E27FC236}">
                  <a16:creationId xmlns:a16="http://schemas.microsoft.com/office/drawing/2014/main" id="{534FEAB7-14CE-F527-3476-9EE1B9D78369}"/>
                </a:ext>
              </a:extLst>
            </p:cNvPr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7" name="Google Shape;2873;p65">
              <a:extLst>
                <a:ext uri="{FF2B5EF4-FFF2-40B4-BE49-F238E27FC236}">
                  <a16:creationId xmlns:a16="http://schemas.microsoft.com/office/drawing/2014/main" id="{003A3375-D4A0-9B44-4C87-41345B953ADB}"/>
                </a:ext>
              </a:extLst>
            </p:cNvPr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8" name="Google Shape;2874;p65">
              <a:extLst>
                <a:ext uri="{FF2B5EF4-FFF2-40B4-BE49-F238E27FC236}">
                  <a16:creationId xmlns:a16="http://schemas.microsoft.com/office/drawing/2014/main" id="{8EFD23BF-E7A3-F38A-4B02-D447DF1B38D1}"/>
                </a:ext>
              </a:extLst>
            </p:cNvPr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9" name="Google Shape;2875;p65">
              <a:extLst>
                <a:ext uri="{FF2B5EF4-FFF2-40B4-BE49-F238E27FC236}">
                  <a16:creationId xmlns:a16="http://schemas.microsoft.com/office/drawing/2014/main" id="{733E258F-F80D-BCA9-11D0-684C3AFB6D70}"/>
                </a:ext>
              </a:extLst>
            </p:cNvPr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0" name="Google Shape;2876;p65">
              <a:extLst>
                <a:ext uri="{FF2B5EF4-FFF2-40B4-BE49-F238E27FC236}">
                  <a16:creationId xmlns:a16="http://schemas.microsoft.com/office/drawing/2014/main" id="{483EC83C-F60C-38C4-4933-DE6461C66CD2}"/>
                </a:ext>
              </a:extLst>
            </p:cNvPr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1" name="Google Shape;2877;p65">
              <a:extLst>
                <a:ext uri="{FF2B5EF4-FFF2-40B4-BE49-F238E27FC236}">
                  <a16:creationId xmlns:a16="http://schemas.microsoft.com/office/drawing/2014/main" id="{9FF4D089-7E7B-E389-23A1-D04E243D553A}"/>
                </a:ext>
              </a:extLst>
            </p:cNvPr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2" name="Google Shape;2878;p65">
              <a:extLst>
                <a:ext uri="{FF2B5EF4-FFF2-40B4-BE49-F238E27FC236}">
                  <a16:creationId xmlns:a16="http://schemas.microsoft.com/office/drawing/2014/main" id="{18917CF6-C487-1200-084F-4EE6270BB6B9}"/>
                </a:ext>
              </a:extLst>
            </p:cNvPr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3" name="Google Shape;2879;p65">
              <a:extLst>
                <a:ext uri="{FF2B5EF4-FFF2-40B4-BE49-F238E27FC236}">
                  <a16:creationId xmlns:a16="http://schemas.microsoft.com/office/drawing/2014/main" id="{DCB009F0-1064-E3D4-55ED-1EF0F6C7CA5A}"/>
                </a:ext>
              </a:extLst>
            </p:cNvPr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4" name="Google Shape;2880;p65">
              <a:extLst>
                <a:ext uri="{FF2B5EF4-FFF2-40B4-BE49-F238E27FC236}">
                  <a16:creationId xmlns:a16="http://schemas.microsoft.com/office/drawing/2014/main" id="{48FEEED5-B1AF-A1D3-66FA-DCD0210E26A9}"/>
                </a:ext>
              </a:extLst>
            </p:cNvPr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5" name="Google Shape;2881;p65">
              <a:extLst>
                <a:ext uri="{FF2B5EF4-FFF2-40B4-BE49-F238E27FC236}">
                  <a16:creationId xmlns:a16="http://schemas.microsoft.com/office/drawing/2014/main" id="{AABD1FE3-4B09-4906-FE4A-6EBEB5993700}"/>
                </a:ext>
              </a:extLst>
            </p:cNvPr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6" name="Google Shape;2882;p65">
              <a:extLst>
                <a:ext uri="{FF2B5EF4-FFF2-40B4-BE49-F238E27FC236}">
                  <a16:creationId xmlns:a16="http://schemas.microsoft.com/office/drawing/2014/main" id="{425D70B2-92C4-88B0-44F1-90B9ACE9926F}"/>
                </a:ext>
              </a:extLst>
            </p:cNvPr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7" name="Google Shape;2883;p65">
              <a:extLst>
                <a:ext uri="{FF2B5EF4-FFF2-40B4-BE49-F238E27FC236}">
                  <a16:creationId xmlns:a16="http://schemas.microsoft.com/office/drawing/2014/main" id="{E749C65F-80C1-5E47-1561-062932C5A81A}"/>
                </a:ext>
              </a:extLst>
            </p:cNvPr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8" name="Google Shape;2884;p65">
              <a:extLst>
                <a:ext uri="{FF2B5EF4-FFF2-40B4-BE49-F238E27FC236}">
                  <a16:creationId xmlns:a16="http://schemas.microsoft.com/office/drawing/2014/main" id="{99EB68A4-D24A-884C-D3A4-D953E31CC692}"/>
                </a:ext>
              </a:extLst>
            </p:cNvPr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9" name="Google Shape;2885;p65">
              <a:extLst>
                <a:ext uri="{FF2B5EF4-FFF2-40B4-BE49-F238E27FC236}">
                  <a16:creationId xmlns:a16="http://schemas.microsoft.com/office/drawing/2014/main" id="{D79000F5-F822-477D-93F8-2C1FFFA0AD0F}"/>
                </a:ext>
              </a:extLst>
            </p:cNvPr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0" name="Google Shape;2886;p65">
              <a:extLst>
                <a:ext uri="{FF2B5EF4-FFF2-40B4-BE49-F238E27FC236}">
                  <a16:creationId xmlns:a16="http://schemas.microsoft.com/office/drawing/2014/main" id="{0660C256-57A8-099E-D636-6183F228CC33}"/>
                </a:ext>
              </a:extLst>
            </p:cNvPr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1" name="Google Shape;2887;p65">
              <a:extLst>
                <a:ext uri="{FF2B5EF4-FFF2-40B4-BE49-F238E27FC236}">
                  <a16:creationId xmlns:a16="http://schemas.microsoft.com/office/drawing/2014/main" id="{E2351E88-86D8-987D-63BE-A006E13556CD}"/>
                </a:ext>
              </a:extLst>
            </p:cNvPr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2" name="Google Shape;2888;p65">
              <a:extLst>
                <a:ext uri="{FF2B5EF4-FFF2-40B4-BE49-F238E27FC236}">
                  <a16:creationId xmlns:a16="http://schemas.microsoft.com/office/drawing/2014/main" id="{5AE3A480-F1D0-694B-4C69-539D6E784EE0}"/>
                </a:ext>
              </a:extLst>
            </p:cNvPr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3" name="Google Shape;2889;p65">
              <a:extLst>
                <a:ext uri="{FF2B5EF4-FFF2-40B4-BE49-F238E27FC236}">
                  <a16:creationId xmlns:a16="http://schemas.microsoft.com/office/drawing/2014/main" id="{5C4C590F-9BD7-FAFC-C8CA-7713CA0C3F07}"/>
                </a:ext>
              </a:extLst>
            </p:cNvPr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4" name="Google Shape;2890;p65">
              <a:extLst>
                <a:ext uri="{FF2B5EF4-FFF2-40B4-BE49-F238E27FC236}">
                  <a16:creationId xmlns:a16="http://schemas.microsoft.com/office/drawing/2014/main" id="{DBA53020-3FDD-9482-BF1C-85D1A6EAEB37}"/>
                </a:ext>
              </a:extLst>
            </p:cNvPr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5" name="Google Shape;2891;p65">
              <a:extLst>
                <a:ext uri="{FF2B5EF4-FFF2-40B4-BE49-F238E27FC236}">
                  <a16:creationId xmlns:a16="http://schemas.microsoft.com/office/drawing/2014/main" id="{80623CE6-8107-8124-A708-18DCAA097C03}"/>
                </a:ext>
              </a:extLst>
            </p:cNvPr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6" name="Google Shape;2892;p65">
              <a:extLst>
                <a:ext uri="{FF2B5EF4-FFF2-40B4-BE49-F238E27FC236}">
                  <a16:creationId xmlns:a16="http://schemas.microsoft.com/office/drawing/2014/main" id="{333D96EB-027C-9C63-654C-1FC29C25405E}"/>
                </a:ext>
              </a:extLst>
            </p:cNvPr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7" name="Google Shape;2893;p65">
              <a:extLst>
                <a:ext uri="{FF2B5EF4-FFF2-40B4-BE49-F238E27FC236}">
                  <a16:creationId xmlns:a16="http://schemas.microsoft.com/office/drawing/2014/main" id="{93F09BB9-BF60-F53D-663D-0DB72F6C420D}"/>
                </a:ext>
              </a:extLst>
            </p:cNvPr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8" name="Google Shape;2894;p65">
              <a:extLst>
                <a:ext uri="{FF2B5EF4-FFF2-40B4-BE49-F238E27FC236}">
                  <a16:creationId xmlns:a16="http://schemas.microsoft.com/office/drawing/2014/main" id="{06BA0EDA-C2D6-916F-70F5-24A915963B41}"/>
                </a:ext>
              </a:extLst>
            </p:cNvPr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9" name="Google Shape;2895;p65">
              <a:extLst>
                <a:ext uri="{FF2B5EF4-FFF2-40B4-BE49-F238E27FC236}">
                  <a16:creationId xmlns:a16="http://schemas.microsoft.com/office/drawing/2014/main" id="{7768AA35-1448-7C17-564D-903B90F275D2}"/>
                </a:ext>
              </a:extLst>
            </p:cNvPr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0" name="Google Shape;2896;p65">
              <a:extLst>
                <a:ext uri="{FF2B5EF4-FFF2-40B4-BE49-F238E27FC236}">
                  <a16:creationId xmlns:a16="http://schemas.microsoft.com/office/drawing/2014/main" id="{881B5287-51E1-55F0-1BD3-8F29FF5AADC6}"/>
                </a:ext>
              </a:extLst>
            </p:cNvPr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1" name="Google Shape;2897;p65">
              <a:extLst>
                <a:ext uri="{FF2B5EF4-FFF2-40B4-BE49-F238E27FC236}">
                  <a16:creationId xmlns:a16="http://schemas.microsoft.com/office/drawing/2014/main" id="{2916A093-6771-3F64-B1E1-966802801C11}"/>
                </a:ext>
              </a:extLst>
            </p:cNvPr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2" name="Google Shape;2898;p65">
              <a:extLst>
                <a:ext uri="{FF2B5EF4-FFF2-40B4-BE49-F238E27FC236}">
                  <a16:creationId xmlns:a16="http://schemas.microsoft.com/office/drawing/2014/main" id="{DCB1625B-6A06-CA62-ED60-6358B90489F1}"/>
                </a:ext>
              </a:extLst>
            </p:cNvPr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3" name="Google Shape;2899;p65">
              <a:extLst>
                <a:ext uri="{FF2B5EF4-FFF2-40B4-BE49-F238E27FC236}">
                  <a16:creationId xmlns:a16="http://schemas.microsoft.com/office/drawing/2014/main" id="{F9F8F25E-FB2E-E3DD-B4A9-F6E5EB70E037}"/>
                </a:ext>
              </a:extLst>
            </p:cNvPr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4" name="Google Shape;2900;p65">
              <a:extLst>
                <a:ext uri="{FF2B5EF4-FFF2-40B4-BE49-F238E27FC236}">
                  <a16:creationId xmlns:a16="http://schemas.microsoft.com/office/drawing/2014/main" id="{EAC4B2EE-FDF2-CC8C-21B9-6CD0394BE530}"/>
                </a:ext>
              </a:extLst>
            </p:cNvPr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5" name="Google Shape;2901;p65">
              <a:extLst>
                <a:ext uri="{FF2B5EF4-FFF2-40B4-BE49-F238E27FC236}">
                  <a16:creationId xmlns:a16="http://schemas.microsoft.com/office/drawing/2014/main" id="{257E8BE4-3302-987A-F290-2B51F0031193}"/>
                </a:ext>
              </a:extLst>
            </p:cNvPr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6" name="Google Shape;2902;p65">
              <a:extLst>
                <a:ext uri="{FF2B5EF4-FFF2-40B4-BE49-F238E27FC236}">
                  <a16:creationId xmlns:a16="http://schemas.microsoft.com/office/drawing/2014/main" id="{A4847200-B56B-AF38-8954-401C4B4C1C5D}"/>
                </a:ext>
              </a:extLst>
            </p:cNvPr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7" name="Google Shape;2903;p65">
              <a:extLst>
                <a:ext uri="{FF2B5EF4-FFF2-40B4-BE49-F238E27FC236}">
                  <a16:creationId xmlns:a16="http://schemas.microsoft.com/office/drawing/2014/main" id="{4B285D26-2E85-D29B-658F-76F6A04B31A5}"/>
                </a:ext>
              </a:extLst>
            </p:cNvPr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8" name="Google Shape;2904;p65">
              <a:extLst>
                <a:ext uri="{FF2B5EF4-FFF2-40B4-BE49-F238E27FC236}">
                  <a16:creationId xmlns:a16="http://schemas.microsoft.com/office/drawing/2014/main" id="{7B5CA158-99B5-8F09-C58D-465CC1254F8E}"/>
                </a:ext>
              </a:extLst>
            </p:cNvPr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9" name="Google Shape;2905;p65">
              <a:extLst>
                <a:ext uri="{FF2B5EF4-FFF2-40B4-BE49-F238E27FC236}">
                  <a16:creationId xmlns:a16="http://schemas.microsoft.com/office/drawing/2014/main" id="{52821E0C-7E88-CA1F-02B2-BEFCC8293E4D}"/>
                </a:ext>
              </a:extLst>
            </p:cNvPr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0" name="Google Shape;2906;p65">
              <a:extLst>
                <a:ext uri="{FF2B5EF4-FFF2-40B4-BE49-F238E27FC236}">
                  <a16:creationId xmlns:a16="http://schemas.microsoft.com/office/drawing/2014/main" id="{D9B9261B-A9D0-8A1A-92CE-0BFEFFB3DEEF}"/>
                </a:ext>
              </a:extLst>
            </p:cNvPr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1" name="Google Shape;2907;p65">
              <a:extLst>
                <a:ext uri="{FF2B5EF4-FFF2-40B4-BE49-F238E27FC236}">
                  <a16:creationId xmlns:a16="http://schemas.microsoft.com/office/drawing/2014/main" id="{25B2658F-5098-36D5-6263-914564AE45BE}"/>
                </a:ext>
              </a:extLst>
            </p:cNvPr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2" name="Google Shape;2908;p65">
              <a:extLst>
                <a:ext uri="{FF2B5EF4-FFF2-40B4-BE49-F238E27FC236}">
                  <a16:creationId xmlns:a16="http://schemas.microsoft.com/office/drawing/2014/main" id="{049BE845-673F-673B-7F32-74FBBCDCCD19}"/>
                </a:ext>
              </a:extLst>
            </p:cNvPr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3" name="Google Shape;2909;p65">
              <a:extLst>
                <a:ext uri="{FF2B5EF4-FFF2-40B4-BE49-F238E27FC236}">
                  <a16:creationId xmlns:a16="http://schemas.microsoft.com/office/drawing/2014/main" id="{B6E5D605-618E-2493-CA1B-5A727466EF01}"/>
                </a:ext>
              </a:extLst>
            </p:cNvPr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4" name="Google Shape;2910;p65">
              <a:extLst>
                <a:ext uri="{FF2B5EF4-FFF2-40B4-BE49-F238E27FC236}">
                  <a16:creationId xmlns:a16="http://schemas.microsoft.com/office/drawing/2014/main" id="{CD71C36E-40B0-B32B-4CC6-E09A52B899EB}"/>
                </a:ext>
              </a:extLst>
            </p:cNvPr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5" name="Google Shape;2911;p65">
              <a:extLst>
                <a:ext uri="{FF2B5EF4-FFF2-40B4-BE49-F238E27FC236}">
                  <a16:creationId xmlns:a16="http://schemas.microsoft.com/office/drawing/2014/main" id="{ABD980C7-4999-2A15-A202-844973922E8D}"/>
                </a:ext>
              </a:extLst>
            </p:cNvPr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6" name="Google Shape;2912;p65">
              <a:extLst>
                <a:ext uri="{FF2B5EF4-FFF2-40B4-BE49-F238E27FC236}">
                  <a16:creationId xmlns:a16="http://schemas.microsoft.com/office/drawing/2014/main" id="{5234477E-8B6D-FD71-0250-7390C3562F30}"/>
                </a:ext>
              </a:extLst>
            </p:cNvPr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7" name="Google Shape;2913;p65">
              <a:extLst>
                <a:ext uri="{FF2B5EF4-FFF2-40B4-BE49-F238E27FC236}">
                  <a16:creationId xmlns:a16="http://schemas.microsoft.com/office/drawing/2014/main" id="{EB5CCD9E-8DF5-6EA8-C776-542D55440367}"/>
                </a:ext>
              </a:extLst>
            </p:cNvPr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8" name="Google Shape;2914;p65">
              <a:extLst>
                <a:ext uri="{FF2B5EF4-FFF2-40B4-BE49-F238E27FC236}">
                  <a16:creationId xmlns:a16="http://schemas.microsoft.com/office/drawing/2014/main" id="{FAB4B1CC-D491-80B7-F2A4-965CE45A2EF9}"/>
                </a:ext>
              </a:extLst>
            </p:cNvPr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9" name="Google Shape;2915;p65">
              <a:extLst>
                <a:ext uri="{FF2B5EF4-FFF2-40B4-BE49-F238E27FC236}">
                  <a16:creationId xmlns:a16="http://schemas.microsoft.com/office/drawing/2014/main" id="{BFECD16C-D34C-CEDD-F547-35D2680B641B}"/>
                </a:ext>
              </a:extLst>
            </p:cNvPr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0" name="Google Shape;2916;p65">
              <a:extLst>
                <a:ext uri="{FF2B5EF4-FFF2-40B4-BE49-F238E27FC236}">
                  <a16:creationId xmlns:a16="http://schemas.microsoft.com/office/drawing/2014/main" id="{5CF8792C-F2D4-2853-BA27-589CAFFFB98D}"/>
                </a:ext>
              </a:extLst>
            </p:cNvPr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1" name="Google Shape;2917;p65">
              <a:extLst>
                <a:ext uri="{FF2B5EF4-FFF2-40B4-BE49-F238E27FC236}">
                  <a16:creationId xmlns:a16="http://schemas.microsoft.com/office/drawing/2014/main" id="{35E3951B-A10C-DACE-4B18-77B57288CA78}"/>
                </a:ext>
              </a:extLst>
            </p:cNvPr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2" name="Google Shape;2918;p65">
              <a:extLst>
                <a:ext uri="{FF2B5EF4-FFF2-40B4-BE49-F238E27FC236}">
                  <a16:creationId xmlns:a16="http://schemas.microsoft.com/office/drawing/2014/main" id="{E2B48D7F-6287-4789-E250-A14DE5B956BB}"/>
                </a:ext>
              </a:extLst>
            </p:cNvPr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3" name="Google Shape;2919;p65">
              <a:extLst>
                <a:ext uri="{FF2B5EF4-FFF2-40B4-BE49-F238E27FC236}">
                  <a16:creationId xmlns:a16="http://schemas.microsoft.com/office/drawing/2014/main" id="{DD145DE3-05A7-E6C4-A8C3-669809541A3F}"/>
                </a:ext>
              </a:extLst>
            </p:cNvPr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4" name="Google Shape;2920;p65">
              <a:extLst>
                <a:ext uri="{FF2B5EF4-FFF2-40B4-BE49-F238E27FC236}">
                  <a16:creationId xmlns:a16="http://schemas.microsoft.com/office/drawing/2014/main" id="{E7C865A4-7256-533C-4E72-515CEF7AFAB2}"/>
                </a:ext>
              </a:extLst>
            </p:cNvPr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5" name="Google Shape;2921;p65">
              <a:extLst>
                <a:ext uri="{FF2B5EF4-FFF2-40B4-BE49-F238E27FC236}">
                  <a16:creationId xmlns:a16="http://schemas.microsoft.com/office/drawing/2014/main" id="{B6EC4CF9-F3F1-2B26-1415-B2115870B2B5}"/>
                </a:ext>
              </a:extLst>
            </p:cNvPr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6" name="Google Shape;2922;p65">
              <a:extLst>
                <a:ext uri="{FF2B5EF4-FFF2-40B4-BE49-F238E27FC236}">
                  <a16:creationId xmlns:a16="http://schemas.microsoft.com/office/drawing/2014/main" id="{D7B1E029-B9F0-A9BF-63F6-0B85EFFB5A94}"/>
                </a:ext>
              </a:extLst>
            </p:cNvPr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7" name="Google Shape;2923;p65">
              <a:extLst>
                <a:ext uri="{FF2B5EF4-FFF2-40B4-BE49-F238E27FC236}">
                  <a16:creationId xmlns:a16="http://schemas.microsoft.com/office/drawing/2014/main" id="{58FAFC42-6565-6346-07A0-FE69BF94F216}"/>
                </a:ext>
              </a:extLst>
            </p:cNvPr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8" name="Google Shape;2924;p65">
              <a:extLst>
                <a:ext uri="{FF2B5EF4-FFF2-40B4-BE49-F238E27FC236}">
                  <a16:creationId xmlns:a16="http://schemas.microsoft.com/office/drawing/2014/main" id="{787BDC1C-151F-65B3-58CB-DD4FC216F3E9}"/>
                </a:ext>
              </a:extLst>
            </p:cNvPr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9" name="Google Shape;2925;p65">
              <a:extLst>
                <a:ext uri="{FF2B5EF4-FFF2-40B4-BE49-F238E27FC236}">
                  <a16:creationId xmlns:a16="http://schemas.microsoft.com/office/drawing/2014/main" id="{78EF6B26-E38F-6A09-DD45-BEE4C8227A4C}"/>
                </a:ext>
              </a:extLst>
            </p:cNvPr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0" name="Google Shape;2926;p65">
              <a:extLst>
                <a:ext uri="{FF2B5EF4-FFF2-40B4-BE49-F238E27FC236}">
                  <a16:creationId xmlns:a16="http://schemas.microsoft.com/office/drawing/2014/main" id="{11EDFA94-1078-B50A-98C4-CD84F0D58A23}"/>
                </a:ext>
              </a:extLst>
            </p:cNvPr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1" name="Google Shape;2927;p65">
              <a:extLst>
                <a:ext uri="{FF2B5EF4-FFF2-40B4-BE49-F238E27FC236}">
                  <a16:creationId xmlns:a16="http://schemas.microsoft.com/office/drawing/2014/main" id="{6FFF6E34-AFDE-844E-ED2B-77557C5E590D}"/>
                </a:ext>
              </a:extLst>
            </p:cNvPr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2" name="Google Shape;2928;p65">
              <a:extLst>
                <a:ext uri="{FF2B5EF4-FFF2-40B4-BE49-F238E27FC236}">
                  <a16:creationId xmlns:a16="http://schemas.microsoft.com/office/drawing/2014/main" id="{35ED60B6-56F8-94A8-EF39-62D4757E2EC0}"/>
                </a:ext>
              </a:extLst>
            </p:cNvPr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3" name="Google Shape;2929;p65">
              <a:extLst>
                <a:ext uri="{FF2B5EF4-FFF2-40B4-BE49-F238E27FC236}">
                  <a16:creationId xmlns:a16="http://schemas.microsoft.com/office/drawing/2014/main" id="{CE3932C5-95A5-632A-F723-90577C0CBD0C}"/>
                </a:ext>
              </a:extLst>
            </p:cNvPr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4" name="Google Shape;2930;p65">
              <a:extLst>
                <a:ext uri="{FF2B5EF4-FFF2-40B4-BE49-F238E27FC236}">
                  <a16:creationId xmlns:a16="http://schemas.microsoft.com/office/drawing/2014/main" id="{76D36DAD-FFDF-06B4-8891-EB656A721C97}"/>
                </a:ext>
              </a:extLst>
            </p:cNvPr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5" name="Google Shape;2931;p65">
              <a:extLst>
                <a:ext uri="{FF2B5EF4-FFF2-40B4-BE49-F238E27FC236}">
                  <a16:creationId xmlns:a16="http://schemas.microsoft.com/office/drawing/2014/main" id="{F3AE5E4D-337C-0BB0-2890-B900353CBBBD}"/>
                </a:ext>
              </a:extLst>
            </p:cNvPr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6" name="Google Shape;2932;p65">
              <a:extLst>
                <a:ext uri="{FF2B5EF4-FFF2-40B4-BE49-F238E27FC236}">
                  <a16:creationId xmlns:a16="http://schemas.microsoft.com/office/drawing/2014/main" id="{5F4D8D7F-26A4-D94D-AEBE-6774BE192B1A}"/>
                </a:ext>
              </a:extLst>
            </p:cNvPr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7" name="Google Shape;2933;p65">
              <a:extLst>
                <a:ext uri="{FF2B5EF4-FFF2-40B4-BE49-F238E27FC236}">
                  <a16:creationId xmlns:a16="http://schemas.microsoft.com/office/drawing/2014/main" id="{CB5BF0CA-6969-6A9D-FE40-99BEB384F3E2}"/>
                </a:ext>
              </a:extLst>
            </p:cNvPr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8" name="Google Shape;2934;p65">
              <a:extLst>
                <a:ext uri="{FF2B5EF4-FFF2-40B4-BE49-F238E27FC236}">
                  <a16:creationId xmlns:a16="http://schemas.microsoft.com/office/drawing/2014/main" id="{01663F56-38DF-8D91-DCC6-96F66467ECCA}"/>
                </a:ext>
              </a:extLst>
            </p:cNvPr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9" name="Google Shape;2935;p65">
              <a:extLst>
                <a:ext uri="{FF2B5EF4-FFF2-40B4-BE49-F238E27FC236}">
                  <a16:creationId xmlns:a16="http://schemas.microsoft.com/office/drawing/2014/main" id="{3C00D9BA-EB87-E668-FFC3-948D71CC03C7}"/>
                </a:ext>
              </a:extLst>
            </p:cNvPr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0" name="Google Shape;2936;p65">
              <a:extLst>
                <a:ext uri="{FF2B5EF4-FFF2-40B4-BE49-F238E27FC236}">
                  <a16:creationId xmlns:a16="http://schemas.microsoft.com/office/drawing/2014/main" id="{5EA68BF8-F72B-6871-4A57-09FA442B5DFF}"/>
                </a:ext>
              </a:extLst>
            </p:cNvPr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1" name="Google Shape;2937;p65">
              <a:extLst>
                <a:ext uri="{FF2B5EF4-FFF2-40B4-BE49-F238E27FC236}">
                  <a16:creationId xmlns:a16="http://schemas.microsoft.com/office/drawing/2014/main" id="{BF1E4A6C-8007-D45D-B312-53A10A5A5779}"/>
                </a:ext>
              </a:extLst>
            </p:cNvPr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2" name="Google Shape;2938;p65">
              <a:extLst>
                <a:ext uri="{FF2B5EF4-FFF2-40B4-BE49-F238E27FC236}">
                  <a16:creationId xmlns:a16="http://schemas.microsoft.com/office/drawing/2014/main" id="{9DAA30D4-9C63-6D24-F94C-E2E564F82541}"/>
                </a:ext>
              </a:extLst>
            </p:cNvPr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3" name="Google Shape;2939;p65">
              <a:extLst>
                <a:ext uri="{FF2B5EF4-FFF2-40B4-BE49-F238E27FC236}">
                  <a16:creationId xmlns:a16="http://schemas.microsoft.com/office/drawing/2014/main" id="{959E3241-D69B-B12F-08B5-02F9A96391DB}"/>
                </a:ext>
              </a:extLst>
            </p:cNvPr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4" name="Google Shape;2940;p65">
              <a:extLst>
                <a:ext uri="{FF2B5EF4-FFF2-40B4-BE49-F238E27FC236}">
                  <a16:creationId xmlns:a16="http://schemas.microsoft.com/office/drawing/2014/main" id="{9E36163B-B06A-A09C-41D4-08029B3709C7}"/>
                </a:ext>
              </a:extLst>
            </p:cNvPr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5" name="Google Shape;2941;p65">
              <a:extLst>
                <a:ext uri="{FF2B5EF4-FFF2-40B4-BE49-F238E27FC236}">
                  <a16:creationId xmlns:a16="http://schemas.microsoft.com/office/drawing/2014/main" id="{6A20DE52-C011-6DA0-3408-E1F229DE24C7}"/>
                </a:ext>
              </a:extLst>
            </p:cNvPr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6" name="Google Shape;2942;p65">
              <a:extLst>
                <a:ext uri="{FF2B5EF4-FFF2-40B4-BE49-F238E27FC236}">
                  <a16:creationId xmlns:a16="http://schemas.microsoft.com/office/drawing/2014/main" id="{7240006D-AAD6-B6FA-EC73-0D0E12B83F04}"/>
                </a:ext>
              </a:extLst>
            </p:cNvPr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7" name="Google Shape;2943;p65">
              <a:extLst>
                <a:ext uri="{FF2B5EF4-FFF2-40B4-BE49-F238E27FC236}">
                  <a16:creationId xmlns:a16="http://schemas.microsoft.com/office/drawing/2014/main" id="{7765ABC0-6E72-3CA2-FDF3-F105EA2E4105}"/>
                </a:ext>
              </a:extLst>
            </p:cNvPr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8" name="Google Shape;2944;p65">
              <a:extLst>
                <a:ext uri="{FF2B5EF4-FFF2-40B4-BE49-F238E27FC236}">
                  <a16:creationId xmlns:a16="http://schemas.microsoft.com/office/drawing/2014/main" id="{61DAEE69-138F-40EE-ED15-FCE0CBE9CD1A}"/>
                </a:ext>
              </a:extLst>
            </p:cNvPr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9" name="Google Shape;2945;p65">
              <a:extLst>
                <a:ext uri="{FF2B5EF4-FFF2-40B4-BE49-F238E27FC236}">
                  <a16:creationId xmlns:a16="http://schemas.microsoft.com/office/drawing/2014/main" id="{670642DF-D786-0B29-F1FD-8AB177061BEC}"/>
                </a:ext>
              </a:extLst>
            </p:cNvPr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0" name="Google Shape;2946;p65">
              <a:extLst>
                <a:ext uri="{FF2B5EF4-FFF2-40B4-BE49-F238E27FC236}">
                  <a16:creationId xmlns:a16="http://schemas.microsoft.com/office/drawing/2014/main" id="{5ED03C9F-AD29-044F-E118-267A402FE4C5}"/>
                </a:ext>
              </a:extLst>
            </p:cNvPr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1" name="Google Shape;2947;p65">
              <a:extLst>
                <a:ext uri="{FF2B5EF4-FFF2-40B4-BE49-F238E27FC236}">
                  <a16:creationId xmlns:a16="http://schemas.microsoft.com/office/drawing/2014/main" id="{E758FEC1-B602-D695-84EF-9E4C0CCA0609}"/>
                </a:ext>
              </a:extLst>
            </p:cNvPr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2" name="Google Shape;2948;p65">
              <a:extLst>
                <a:ext uri="{FF2B5EF4-FFF2-40B4-BE49-F238E27FC236}">
                  <a16:creationId xmlns:a16="http://schemas.microsoft.com/office/drawing/2014/main" id="{7D97FEED-DD50-05B6-EBDB-899C49A99CF3}"/>
                </a:ext>
              </a:extLst>
            </p:cNvPr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3" name="Google Shape;2949;p65">
              <a:extLst>
                <a:ext uri="{FF2B5EF4-FFF2-40B4-BE49-F238E27FC236}">
                  <a16:creationId xmlns:a16="http://schemas.microsoft.com/office/drawing/2014/main" id="{503F816B-FBD6-5F32-EADE-89EF501BE5E8}"/>
                </a:ext>
              </a:extLst>
            </p:cNvPr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4" name="Google Shape;2950;p65">
              <a:extLst>
                <a:ext uri="{FF2B5EF4-FFF2-40B4-BE49-F238E27FC236}">
                  <a16:creationId xmlns:a16="http://schemas.microsoft.com/office/drawing/2014/main" id="{7DA263CE-C110-318C-3150-F36AF59885C4}"/>
                </a:ext>
              </a:extLst>
            </p:cNvPr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5" name="Google Shape;2951;p65">
              <a:extLst>
                <a:ext uri="{FF2B5EF4-FFF2-40B4-BE49-F238E27FC236}">
                  <a16:creationId xmlns:a16="http://schemas.microsoft.com/office/drawing/2014/main" id="{6C093622-1FC5-925E-79D4-02D14D40C330}"/>
                </a:ext>
              </a:extLst>
            </p:cNvPr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6" name="Google Shape;2952;p65">
              <a:extLst>
                <a:ext uri="{FF2B5EF4-FFF2-40B4-BE49-F238E27FC236}">
                  <a16:creationId xmlns:a16="http://schemas.microsoft.com/office/drawing/2014/main" id="{A54A9451-1EAE-17C1-12B0-95D606C07FC3}"/>
                </a:ext>
              </a:extLst>
            </p:cNvPr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7" name="Google Shape;2953;p65">
              <a:extLst>
                <a:ext uri="{FF2B5EF4-FFF2-40B4-BE49-F238E27FC236}">
                  <a16:creationId xmlns:a16="http://schemas.microsoft.com/office/drawing/2014/main" id="{052E7A99-BA02-065F-B70E-24997B7D89B8}"/>
                </a:ext>
              </a:extLst>
            </p:cNvPr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8" name="Google Shape;2954;p65">
              <a:extLst>
                <a:ext uri="{FF2B5EF4-FFF2-40B4-BE49-F238E27FC236}">
                  <a16:creationId xmlns:a16="http://schemas.microsoft.com/office/drawing/2014/main" id="{35FB23CB-D02E-6F86-C86A-53C18287FE52}"/>
                </a:ext>
              </a:extLst>
            </p:cNvPr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9" name="Google Shape;2955;p65">
              <a:extLst>
                <a:ext uri="{FF2B5EF4-FFF2-40B4-BE49-F238E27FC236}">
                  <a16:creationId xmlns:a16="http://schemas.microsoft.com/office/drawing/2014/main" id="{A535AA68-9A05-9942-B07E-436341B7D55E}"/>
                </a:ext>
              </a:extLst>
            </p:cNvPr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0" name="Google Shape;2956;p65">
              <a:extLst>
                <a:ext uri="{FF2B5EF4-FFF2-40B4-BE49-F238E27FC236}">
                  <a16:creationId xmlns:a16="http://schemas.microsoft.com/office/drawing/2014/main" id="{99E231AD-9A33-3ED3-9DC1-1A0FAC8DBD42}"/>
                </a:ext>
              </a:extLst>
            </p:cNvPr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1" name="Google Shape;2957;p65">
              <a:extLst>
                <a:ext uri="{FF2B5EF4-FFF2-40B4-BE49-F238E27FC236}">
                  <a16:creationId xmlns:a16="http://schemas.microsoft.com/office/drawing/2014/main" id="{FC76CADB-6A4F-CFC3-5B18-750F43FB45C1}"/>
                </a:ext>
              </a:extLst>
            </p:cNvPr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2" name="Google Shape;2958;p65">
              <a:extLst>
                <a:ext uri="{FF2B5EF4-FFF2-40B4-BE49-F238E27FC236}">
                  <a16:creationId xmlns:a16="http://schemas.microsoft.com/office/drawing/2014/main" id="{C2CB4DB2-4B91-59AA-2717-9D5C0816750F}"/>
                </a:ext>
              </a:extLst>
            </p:cNvPr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3" name="Google Shape;2959;p65">
              <a:extLst>
                <a:ext uri="{FF2B5EF4-FFF2-40B4-BE49-F238E27FC236}">
                  <a16:creationId xmlns:a16="http://schemas.microsoft.com/office/drawing/2014/main" id="{5A1953DA-4EB3-54C5-2861-01193A28C7DA}"/>
                </a:ext>
              </a:extLst>
            </p:cNvPr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4" name="Google Shape;2960;p65">
              <a:extLst>
                <a:ext uri="{FF2B5EF4-FFF2-40B4-BE49-F238E27FC236}">
                  <a16:creationId xmlns:a16="http://schemas.microsoft.com/office/drawing/2014/main" id="{0E43EEBD-3084-0D3A-B524-55AF86503895}"/>
                </a:ext>
              </a:extLst>
            </p:cNvPr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5" name="Google Shape;2961;p65">
              <a:extLst>
                <a:ext uri="{FF2B5EF4-FFF2-40B4-BE49-F238E27FC236}">
                  <a16:creationId xmlns:a16="http://schemas.microsoft.com/office/drawing/2014/main" id="{D155C6B9-69D5-1F4A-DEF9-12E8F1B6918A}"/>
                </a:ext>
              </a:extLst>
            </p:cNvPr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6" name="Google Shape;2962;p65">
              <a:extLst>
                <a:ext uri="{FF2B5EF4-FFF2-40B4-BE49-F238E27FC236}">
                  <a16:creationId xmlns:a16="http://schemas.microsoft.com/office/drawing/2014/main" id="{C05E266E-3D2F-CB64-44FA-E2C7C499CC4C}"/>
                </a:ext>
              </a:extLst>
            </p:cNvPr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7" name="Google Shape;2963;p65">
              <a:extLst>
                <a:ext uri="{FF2B5EF4-FFF2-40B4-BE49-F238E27FC236}">
                  <a16:creationId xmlns:a16="http://schemas.microsoft.com/office/drawing/2014/main" id="{CFD49A92-C895-997E-9CB5-AFDA8FD0C855}"/>
                </a:ext>
              </a:extLst>
            </p:cNvPr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8" name="Google Shape;2964;p65">
              <a:extLst>
                <a:ext uri="{FF2B5EF4-FFF2-40B4-BE49-F238E27FC236}">
                  <a16:creationId xmlns:a16="http://schemas.microsoft.com/office/drawing/2014/main" id="{3C99D3A3-C22B-35E5-039F-691797B8F8DB}"/>
                </a:ext>
              </a:extLst>
            </p:cNvPr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9" name="Google Shape;2965;p65">
              <a:extLst>
                <a:ext uri="{FF2B5EF4-FFF2-40B4-BE49-F238E27FC236}">
                  <a16:creationId xmlns:a16="http://schemas.microsoft.com/office/drawing/2014/main" id="{74213877-5936-62A9-61B9-5EA233D9F553}"/>
                </a:ext>
              </a:extLst>
            </p:cNvPr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0" name="Google Shape;2966;p65">
              <a:extLst>
                <a:ext uri="{FF2B5EF4-FFF2-40B4-BE49-F238E27FC236}">
                  <a16:creationId xmlns:a16="http://schemas.microsoft.com/office/drawing/2014/main" id="{D21C9F84-99A0-7C70-97DC-26630270A43F}"/>
                </a:ext>
              </a:extLst>
            </p:cNvPr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1" name="Google Shape;2967;p65">
              <a:extLst>
                <a:ext uri="{FF2B5EF4-FFF2-40B4-BE49-F238E27FC236}">
                  <a16:creationId xmlns:a16="http://schemas.microsoft.com/office/drawing/2014/main" id="{7E54DEC3-B94C-8486-7CE1-4B957CF1A139}"/>
                </a:ext>
              </a:extLst>
            </p:cNvPr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2" name="Google Shape;2968;p65">
              <a:extLst>
                <a:ext uri="{FF2B5EF4-FFF2-40B4-BE49-F238E27FC236}">
                  <a16:creationId xmlns:a16="http://schemas.microsoft.com/office/drawing/2014/main" id="{84BAD6A4-CAD1-B5A2-F838-5AD4AF66480A}"/>
                </a:ext>
              </a:extLst>
            </p:cNvPr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3" name="Google Shape;2969;p65">
              <a:extLst>
                <a:ext uri="{FF2B5EF4-FFF2-40B4-BE49-F238E27FC236}">
                  <a16:creationId xmlns:a16="http://schemas.microsoft.com/office/drawing/2014/main" id="{48AA349B-7C2D-431F-B0C7-B8C98F6D5ABC}"/>
                </a:ext>
              </a:extLst>
            </p:cNvPr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4" name="Google Shape;2970;p65">
              <a:extLst>
                <a:ext uri="{FF2B5EF4-FFF2-40B4-BE49-F238E27FC236}">
                  <a16:creationId xmlns:a16="http://schemas.microsoft.com/office/drawing/2014/main" id="{03FD2ED6-00C9-B89C-3BB5-94ABF1F4BCAD}"/>
                </a:ext>
              </a:extLst>
            </p:cNvPr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5" name="Google Shape;2971;p65">
              <a:extLst>
                <a:ext uri="{FF2B5EF4-FFF2-40B4-BE49-F238E27FC236}">
                  <a16:creationId xmlns:a16="http://schemas.microsoft.com/office/drawing/2014/main" id="{F798AD4F-B645-2446-723B-BE28AA6D4DE3}"/>
                </a:ext>
              </a:extLst>
            </p:cNvPr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6" name="Google Shape;2972;p65">
              <a:extLst>
                <a:ext uri="{FF2B5EF4-FFF2-40B4-BE49-F238E27FC236}">
                  <a16:creationId xmlns:a16="http://schemas.microsoft.com/office/drawing/2014/main" id="{0B960D23-5822-F289-EE63-8C4D47EB6A23}"/>
                </a:ext>
              </a:extLst>
            </p:cNvPr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7" name="Google Shape;2973;p65">
              <a:extLst>
                <a:ext uri="{FF2B5EF4-FFF2-40B4-BE49-F238E27FC236}">
                  <a16:creationId xmlns:a16="http://schemas.microsoft.com/office/drawing/2014/main" id="{75D04455-104C-85FD-292C-A9821CA51A7B}"/>
                </a:ext>
              </a:extLst>
            </p:cNvPr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8" name="Google Shape;2974;p65">
              <a:extLst>
                <a:ext uri="{FF2B5EF4-FFF2-40B4-BE49-F238E27FC236}">
                  <a16:creationId xmlns:a16="http://schemas.microsoft.com/office/drawing/2014/main" id="{DEE2BADB-62A8-A6AE-52B1-C78CB8C12ACA}"/>
                </a:ext>
              </a:extLst>
            </p:cNvPr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9" name="Google Shape;2975;p65">
              <a:extLst>
                <a:ext uri="{FF2B5EF4-FFF2-40B4-BE49-F238E27FC236}">
                  <a16:creationId xmlns:a16="http://schemas.microsoft.com/office/drawing/2014/main" id="{E08AFDD4-7352-1AD9-732A-0087BB02F31C}"/>
                </a:ext>
              </a:extLst>
            </p:cNvPr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0" name="Google Shape;2976;p65">
              <a:extLst>
                <a:ext uri="{FF2B5EF4-FFF2-40B4-BE49-F238E27FC236}">
                  <a16:creationId xmlns:a16="http://schemas.microsoft.com/office/drawing/2014/main" id="{836084AF-FE01-BED8-6B4B-9F9C7970EB87}"/>
                </a:ext>
              </a:extLst>
            </p:cNvPr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1" name="Google Shape;2977;p65">
              <a:extLst>
                <a:ext uri="{FF2B5EF4-FFF2-40B4-BE49-F238E27FC236}">
                  <a16:creationId xmlns:a16="http://schemas.microsoft.com/office/drawing/2014/main" id="{9041293B-623A-B014-28A6-42CA6A2D7AA2}"/>
                </a:ext>
              </a:extLst>
            </p:cNvPr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2" name="Google Shape;2978;p65">
              <a:extLst>
                <a:ext uri="{FF2B5EF4-FFF2-40B4-BE49-F238E27FC236}">
                  <a16:creationId xmlns:a16="http://schemas.microsoft.com/office/drawing/2014/main" id="{3D3F4C8E-3331-3420-40AF-E4B1B0C00337}"/>
                </a:ext>
              </a:extLst>
            </p:cNvPr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3" name="Google Shape;2979;p65">
              <a:extLst>
                <a:ext uri="{FF2B5EF4-FFF2-40B4-BE49-F238E27FC236}">
                  <a16:creationId xmlns:a16="http://schemas.microsoft.com/office/drawing/2014/main" id="{0B702D56-407E-3BA7-3862-C7337D4A731B}"/>
                </a:ext>
              </a:extLst>
            </p:cNvPr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4" name="Google Shape;2980;p65">
              <a:extLst>
                <a:ext uri="{FF2B5EF4-FFF2-40B4-BE49-F238E27FC236}">
                  <a16:creationId xmlns:a16="http://schemas.microsoft.com/office/drawing/2014/main" id="{6E666720-6D50-AA63-2EF2-73D79E97F1DA}"/>
                </a:ext>
              </a:extLst>
            </p:cNvPr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5" name="Google Shape;2981;p65">
              <a:extLst>
                <a:ext uri="{FF2B5EF4-FFF2-40B4-BE49-F238E27FC236}">
                  <a16:creationId xmlns:a16="http://schemas.microsoft.com/office/drawing/2014/main" id="{0B638119-922D-2E9C-DFED-C5784F96299B}"/>
                </a:ext>
              </a:extLst>
            </p:cNvPr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6" name="Google Shape;2982;p65">
              <a:extLst>
                <a:ext uri="{FF2B5EF4-FFF2-40B4-BE49-F238E27FC236}">
                  <a16:creationId xmlns:a16="http://schemas.microsoft.com/office/drawing/2014/main" id="{50451D63-E16D-F6E4-2E91-6B45F36D18CD}"/>
                </a:ext>
              </a:extLst>
            </p:cNvPr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7" name="Google Shape;2983;p65">
              <a:extLst>
                <a:ext uri="{FF2B5EF4-FFF2-40B4-BE49-F238E27FC236}">
                  <a16:creationId xmlns:a16="http://schemas.microsoft.com/office/drawing/2014/main" id="{4A7C6198-E32D-C383-B555-953246F20062}"/>
                </a:ext>
              </a:extLst>
            </p:cNvPr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8" name="Google Shape;2984;p65">
              <a:extLst>
                <a:ext uri="{FF2B5EF4-FFF2-40B4-BE49-F238E27FC236}">
                  <a16:creationId xmlns:a16="http://schemas.microsoft.com/office/drawing/2014/main" id="{369A1469-6D5A-3508-E018-9D43E6EF0534}"/>
                </a:ext>
              </a:extLst>
            </p:cNvPr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9" name="Google Shape;2985;p65">
              <a:extLst>
                <a:ext uri="{FF2B5EF4-FFF2-40B4-BE49-F238E27FC236}">
                  <a16:creationId xmlns:a16="http://schemas.microsoft.com/office/drawing/2014/main" id="{61FF2114-371C-B526-4D10-2ED6F133F008}"/>
                </a:ext>
              </a:extLst>
            </p:cNvPr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0" name="Google Shape;2986;p65">
              <a:extLst>
                <a:ext uri="{FF2B5EF4-FFF2-40B4-BE49-F238E27FC236}">
                  <a16:creationId xmlns:a16="http://schemas.microsoft.com/office/drawing/2014/main" id="{1DC2F45C-75AF-F8C0-3140-A311E0786FB5}"/>
                </a:ext>
              </a:extLst>
            </p:cNvPr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1" name="Google Shape;2987;p65">
              <a:extLst>
                <a:ext uri="{FF2B5EF4-FFF2-40B4-BE49-F238E27FC236}">
                  <a16:creationId xmlns:a16="http://schemas.microsoft.com/office/drawing/2014/main" id="{6A38AE58-896B-7419-8F79-33BB542C1BB2}"/>
                </a:ext>
              </a:extLst>
            </p:cNvPr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2" name="Google Shape;2988;p65">
              <a:extLst>
                <a:ext uri="{FF2B5EF4-FFF2-40B4-BE49-F238E27FC236}">
                  <a16:creationId xmlns:a16="http://schemas.microsoft.com/office/drawing/2014/main" id="{35F6F137-8666-29DF-91E1-04D3D983B1A3}"/>
                </a:ext>
              </a:extLst>
            </p:cNvPr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3" name="Google Shape;2989;p65">
              <a:extLst>
                <a:ext uri="{FF2B5EF4-FFF2-40B4-BE49-F238E27FC236}">
                  <a16:creationId xmlns:a16="http://schemas.microsoft.com/office/drawing/2014/main" id="{ED3D7573-2410-5564-8C56-EB7415A9F12E}"/>
                </a:ext>
              </a:extLst>
            </p:cNvPr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4" name="Google Shape;2990;p65">
              <a:extLst>
                <a:ext uri="{FF2B5EF4-FFF2-40B4-BE49-F238E27FC236}">
                  <a16:creationId xmlns:a16="http://schemas.microsoft.com/office/drawing/2014/main" id="{5A2A44B0-FF87-815B-4D10-63C528DD73B1}"/>
                </a:ext>
              </a:extLst>
            </p:cNvPr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5" name="Google Shape;2991;p65">
              <a:extLst>
                <a:ext uri="{FF2B5EF4-FFF2-40B4-BE49-F238E27FC236}">
                  <a16:creationId xmlns:a16="http://schemas.microsoft.com/office/drawing/2014/main" id="{BEE2E1C8-5747-5DA0-9C5D-33F28E88BF71}"/>
                </a:ext>
              </a:extLst>
            </p:cNvPr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6" name="Google Shape;2992;p65">
              <a:extLst>
                <a:ext uri="{FF2B5EF4-FFF2-40B4-BE49-F238E27FC236}">
                  <a16:creationId xmlns:a16="http://schemas.microsoft.com/office/drawing/2014/main" id="{F7F48782-5103-1CD3-1937-98F4B18D3BDC}"/>
                </a:ext>
              </a:extLst>
            </p:cNvPr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7" name="Google Shape;2993;p65">
              <a:extLst>
                <a:ext uri="{FF2B5EF4-FFF2-40B4-BE49-F238E27FC236}">
                  <a16:creationId xmlns:a16="http://schemas.microsoft.com/office/drawing/2014/main" id="{5385CD33-98A4-4F95-B925-1D9E7ED68311}"/>
                </a:ext>
              </a:extLst>
            </p:cNvPr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8" name="Google Shape;2994;p65">
              <a:extLst>
                <a:ext uri="{FF2B5EF4-FFF2-40B4-BE49-F238E27FC236}">
                  <a16:creationId xmlns:a16="http://schemas.microsoft.com/office/drawing/2014/main" id="{FAE8C470-1860-695D-4D6E-FC6EF9FB522D}"/>
                </a:ext>
              </a:extLst>
            </p:cNvPr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9" name="Google Shape;2995;p65">
              <a:extLst>
                <a:ext uri="{FF2B5EF4-FFF2-40B4-BE49-F238E27FC236}">
                  <a16:creationId xmlns:a16="http://schemas.microsoft.com/office/drawing/2014/main" id="{ACFC168B-97F8-3556-0531-D24CB647E7BF}"/>
                </a:ext>
              </a:extLst>
            </p:cNvPr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0" name="Google Shape;2996;p65">
              <a:extLst>
                <a:ext uri="{FF2B5EF4-FFF2-40B4-BE49-F238E27FC236}">
                  <a16:creationId xmlns:a16="http://schemas.microsoft.com/office/drawing/2014/main" id="{1661FD75-CCA7-E437-B14E-A1D1D5345E14}"/>
                </a:ext>
              </a:extLst>
            </p:cNvPr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1" name="Google Shape;2997;p65">
              <a:extLst>
                <a:ext uri="{FF2B5EF4-FFF2-40B4-BE49-F238E27FC236}">
                  <a16:creationId xmlns:a16="http://schemas.microsoft.com/office/drawing/2014/main" id="{01BDECF1-28F9-357B-75A7-79A3D8CBC22E}"/>
                </a:ext>
              </a:extLst>
            </p:cNvPr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2" name="Google Shape;2998;p65">
              <a:extLst>
                <a:ext uri="{FF2B5EF4-FFF2-40B4-BE49-F238E27FC236}">
                  <a16:creationId xmlns:a16="http://schemas.microsoft.com/office/drawing/2014/main" id="{747578D8-1690-2119-264B-9A644E2AFFF5}"/>
                </a:ext>
              </a:extLst>
            </p:cNvPr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3" name="Google Shape;2999;p65">
              <a:extLst>
                <a:ext uri="{FF2B5EF4-FFF2-40B4-BE49-F238E27FC236}">
                  <a16:creationId xmlns:a16="http://schemas.microsoft.com/office/drawing/2014/main" id="{71FFE982-F06B-6AA9-55AB-C2100FE703B4}"/>
                </a:ext>
              </a:extLst>
            </p:cNvPr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4" name="Google Shape;3000;p65">
              <a:extLst>
                <a:ext uri="{FF2B5EF4-FFF2-40B4-BE49-F238E27FC236}">
                  <a16:creationId xmlns:a16="http://schemas.microsoft.com/office/drawing/2014/main" id="{062823FC-D5A4-88F8-3E0C-2DA4AA8DFCD3}"/>
                </a:ext>
              </a:extLst>
            </p:cNvPr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5" name="Google Shape;3001;p65">
              <a:extLst>
                <a:ext uri="{FF2B5EF4-FFF2-40B4-BE49-F238E27FC236}">
                  <a16:creationId xmlns:a16="http://schemas.microsoft.com/office/drawing/2014/main" id="{A453F96E-9C68-A776-38DF-446BB92B413B}"/>
                </a:ext>
              </a:extLst>
            </p:cNvPr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6" name="Google Shape;3002;p65">
              <a:extLst>
                <a:ext uri="{FF2B5EF4-FFF2-40B4-BE49-F238E27FC236}">
                  <a16:creationId xmlns:a16="http://schemas.microsoft.com/office/drawing/2014/main" id="{5E026833-AE52-FAD8-84B7-0B7A769B1108}"/>
                </a:ext>
              </a:extLst>
            </p:cNvPr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7" name="Google Shape;3003;p65">
              <a:extLst>
                <a:ext uri="{FF2B5EF4-FFF2-40B4-BE49-F238E27FC236}">
                  <a16:creationId xmlns:a16="http://schemas.microsoft.com/office/drawing/2014/main" id="{4A9932A5-0B4A-A791-2258-66DA52E73D73}"/>
                </a:ext>
              </a:extLst>
            </p:cNvPr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8" name="Google Shape;3004;p65">
              <a:extLst>
                <a:ext uri="{FF2B5EF4-FFF2-40B4-BE49-F238E27FC236}">
                  <a16:creationId xmlns:a16="http://schemas.microsoft.com/office/drawing/2014/main" id="{52DA506A-2069-F1EC-A70D-39FEA860B229}"/>
                </a:ext>
              </a:extLst>
            </p:cNvPr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9" name="Google Shape;3005;p65">
              <a:extLst>
                <a:ext uri="{FF2B5EF4-FFF2-40B4-BE49-F238E27FC236}">
                  <a16:creationId xmlns:a16="http://schemas.microsoft.com/office/drawing/2014/main" id="{C9B8C094-B640-BF17-36ED-BDE22A1B8FB8}"/>
                </a:ext>
              </a:extLst>
            </p:cNvPr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0" name="Google Shape;3006;p65">
              <a:extLst>
                <a:ext uri="{FF2B5EF4-FFF2-40B4-BE49-F238E27FC236}">
                  <a16:creationId xmlns:a16="http://schemas.microsoft.com/office/drawing/2014/main" id="{5557591E-7918-4896-B613-4E4E69A2D3B0}"/>
                </a:ext>
              </a:extLst>
            </p:cNvPr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1" name="Google Shape;3007;p65">
              <a:extLst>
                <a:ext uri="{FF2B5EF4-FFF2-40B4-BE49-F238E27FC236}">
                  <a16:creationId xmlns:a16="http://schemas.microsoft.com/office/drawing/2014/main" id="{F777B653-AD9C-ACBC-0A57-54EA1A7059F5}"/>
                </a:ext>
              </a:extLst>
            </p:cNvPr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2" name="Google Shape;3008;p65">
              <a:extLst>
                <a:ext uri="{FF2B5EF4-FFF2-40B4-BE49-F238E27FC236}">
                  <a16:creationId xmlns:a16="http://schemas.microsoft.com/office/drawing/2014/main" id="{A833F45C-1443-647B-F6F5-182988F19A1E}"/>
                </a:ext>
              </a:extLst>
            </p:cNvPr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3" name="Google Shape;3009;p65">
              <a:extLst>
                <a:ext uri="{FF2B5EF4-FFF2-40B4-BE49-F238E27FC236}">
                  <a16:creationId xmlns:a16="http://schemas.microsoft.com/office/drawing/2014/main" id="{7B796E1B-3B21-3692-2A9B-C403E7A5C383}"/>
                </a:ext>
              </a:extLst>
            </p:cNvPr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4" name="Google Shape;3010;p65">
              <a:extLst>
                <a:ext uri="{FF2B5EF4-FFF2-40B4-BE49-F238E27FC236}">
                  <a16:creationId xmlns:a16="http://schemas.microsoft.com/office/drawing/2014/main" id="{34F419C0-0BA1-4571-BAA4-C473CBA6440C}"/>
                </a:ext>
              </a:extLst>
            </p:cNvPr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5" name="Google Shape;3011;p65">
              <a:extLst>
                <a:ext uri="{FF2B5EF4-FFF2-40B4-BE49-F238E27FC236}">
                  <a16:creationId xmlns:a16="http://schemas.microsoft.com/office/drawing/2014/main" id="{6A8B7DD0-869A-D732-F7CB-EE2F80072340}"/>
                </a:ext>
              </a:extLst>
            </p:cNvPr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6" name="Google Shape;3012;p65">
              <a:extLst>
                <a:ext uri="{FF2B5EF4-FFF2-40B4-BE49-F238E27FC236}">
                  <a16:creationId xmlns:a16="http://schemas.microsoft.com/office/drawing/2014/main" id="{1B162317-3CBA-33CE-1F26-5CB929F72F3D}"/>
                </a:ext>
              </a:extLst>
            </p:cNvPr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7" name="Google Shape;3013;p65">
              <a:extLst>
                <a:ext uri="{FF2B5EF4-FFF2-40B4-BE49-F238E27FC236}">
                  <a16:creationId xmlns:a16="http://schemas.microsoft.com/office/drawing/2014/main" id="{5E49CBC0-6B77-AF5C-2165-A50ED50810EE}"/>
                </a:ext>
              </a:extLst>
            </p:cNvPr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8" name="Google Shape;3014;p65">
              <a:extLst>
                <a:ext uri="{FF2B5EF4-FFF2-40B4-BE49-F238E27FC236}">
                  <a16:creationId xmlns:a16="http://schemas.microsoft.com/office/drawing/2014/main" id="{D5F62C49-ED88-B241-7EAF-FFE96122B754}"/>
                </a:ext>
              </a:extLst>
            </p:cNvPr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9" name="Google Shape;3015;p65">
              <a:extLst>
                <a:ext uri="{FF2B5EF4-FFF2-40B4-BE49-F238E27FC236}">
                  <a16:creationId xmlns:a16="http://schemas.microsoft.com/office/drawing/2014/main" id="{20460143-F773-09AA-8DD4-96F50CFC67B5}"/>
                </a:ext>
              </a:extLst>
            </p:cNvPr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0" name="Google Shape;3016;p65">
              <a:extLst>
                <a:ext uri="{FF2B5EF4-FFF2-40B4-BE49-F238E27FC236}">
                  <a16:creationId xmlns:a16="http://schemas.microsoft.com/office/drawing/2014/main" id="{C48BE9D3-6B63-DD6B-CD46-9A772333D3F7}"/>
                </a:ext>
              </a:extLst>
            </p:cNvPr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1" name="Google Shape;3017;p65">
              <a:extLst>
                <a:ext uri="{FF2B5EF4-FFF2-40B4-BE49-F238E27FC236}">
                  <a16:creationId xmlns:a16="http://schemas.microsoft.com/office/drawing/2014/main" id="{AE0BCB8C-2CA8-3701-57F6-E4762624F079}"/>
                </a:ext>
              </a:extLst>
            </p:cNvPr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2" name="Google Shape;3018;p65">
              <a:extLst>
                <a:ext uri="{FF2B5EF4-FFF2-40B4-BE49-F238E27FC236}">
                  <a16:creationId xmlns:a16="http://schemas.microsoft.com/office/drawing/2014/main" id="{203079FA-EE7C-330F-A13B-FC33CAA4545B}"/>
                </a:ext>
              </a:extLst>
            </p:cNvPr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3" name="Google Shape;3019;p65">
              <a:extLst>
                <a:ext uri="{FF2B5EF4-FFF2-40B4-BE49-F238E27FC236}">
                  <a16:creationId xmlns:a16="http://schemas.microsoft.com/office/drawing/2014/main" id="{027F9B23-D836-B04C-B850-164579A042FE}"/>
                </a:ext>
              </a:extLst>
            </p:cNvPr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4" name="Google Shape;3020;p65">
              <a:extLst>
                <a:ext uri="{FF2B5EF4-FFF2-40B4-BE49-F238E27FC236}">
                  <a16:creationId xmlns:a16="http://schemas.microsoft.com/office/drawing/2014/main" id="{E4983972-A3A2-D1A7-82EF-923E2E7FD19B}"/>
                </a:ext>
              </a:extLst>
            </p:cNvPr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5" name="Google Shape;3021;p65">
              <a:extLst>
                <a:ext uri="{FF2B5EF4-FFF2-40B4-BE49-F238E27FC236}">
                  <a16:creationId xmlns:a16="http://schemas.microsoft.com/office/drawing/2014/main" id="{BB871C8B-5792-E16D-3467-9C850880AB90}"/>
                </a:ext>
              </a:extLst>
            </p:cNvPr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6" name="Google Shape;3022;p65">
              <a:extLst>
                <a:ext uri="{FF2B5EF4-FFF2-40B4-BE49-F238E27FC236}">
                  <a16:creationId xmlns:a16="http://schemas.microsoft.com/office/drawing/2014/main" id="{5CB0F5CF-5EC1-C86B-315B-0D7C9BF2E76F}"/>
                </a:ext>
              </a:extLst>
            </p:cNvPr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7" name="Google Shape;3023;p65">
              <a:extLst>
                <a:ext uri="{FF2B5EF4-FFF2-40B4-BE49-F238E27FC236}">
                  <a16:creationId xmlns:a16="http://schemas.microsoft.com/office/drawing/2014/main" id="{B2570F0B-C7F3-97C5-E8B2-66A190CEFBE2}"/>
                </a:ext>
              </a:extLst>
            </p:cNvPr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8" name="Google Shape;3024;p65">
              <a:extLst>
                <a:ext uri="{FF2B5EF4-FFF2-40B4-BE49-F238E27FC236}">
                  <a16:creationId xmlns:a16="http://schemas.microsoft.com/office/drawing/2014/main" id="{E8841C72-E231-1E28-11D4-CE0DD1749115}"/>
                </a:ext>
              </a:extLst>
            </p:cNvPr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9" name="Google Shape;3025;p65">
              <a:extLst>
                <a:ext uri="{FF2B5EF4-FFF2-40B4-BE49-F238E27FC236}">
                  <a16:creationId xmlns:a16="http://schemas.microsoft.com/office/drawing/2014/main" id="{9254D04D-2133-1196-1AEC-F91142A51818}"/>
                </a:ext>
              </a:extLst>
            </p:cNvPr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0" name="Google Shape;3026;p65">
              <a:extLst>
                <a:ext uri="{FF2B5EF4-FFF2-40B4-BE49-F238E27FC236}">
                  <a16:creationId xmlns:a16="http://schemas.microsoft.com/office/drawing/2014/main" id="{F2AB05CF-20AB-6C4F-C01A-614E2D2CBA0B}"/>
                </a:ext>
              </a:extLst>
            </p:cNvPr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1" name="Google Shape;3027;p65">
              <a:extLst>
                <a:ext uri="{FF2B5EF4-FFF2-40B4-BE49-F238E27FC236}">
                  <a16:creationId xmlns:a16="http://schemas.microsoft.com/office/drawing/2014/main" id="{25D8166B-AADC-6247-69BE-06D5BA6EF6F3}"/>
                </a:ext>
              </a:extLst>
            </p:cNvPr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2" name="Google Shape;3028;p65">
              <a:extLst>
                <a:ext uri="{FF2B5EF4-FFF2-40B4-BE49-F238E27FC236}">
                  <a16:creationId xmlns:a16="http://schemas.microsoft.com/office/drawing/2014/main" id="{B4C3F780-A68B-92C2-5EBA-5B940E833101}"/>
                </a:ext>
              </a:extLst>
            </p:cNvPr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3" name="Google Shape;3029;p65">
              <a:extLst>
                <a:ext uri="{FF2B5EF4-FFF2-40B4-BE49-F238E27FC236}">
                  <a16:creationId xmlns:a16="http://schemas.microsoft.com/office/drawing/2014/main" id="{ECB2E0F3-99AC-173D-616F-D829FA841559}"/>
                </a:ext>
              </a:extLst>
            </p:cNvPr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4" name="Google Shape;3030;p65">
              <a:extLst>
                <a:ext uri="{FF2B5EF4-FFF2-40B4-BE49-F238E27FC236}">
                  <a16:creationId xmlns:a16="http://schemas.microsoft.com/office/drawing/2014/main" id="{EB2E98DD-BD64-E060-C047-C0BC2FE08E7C}"/>
                </a:ext>
              </a:extLst>
            </p:cNvPr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5" name="Google Shape;3031;p65">
              <a:extLst>
                <a:ext uri="{FF2B5EF4-FFF2-40B4-BE49-F238E27FC236}">
                  <a16:creationId xmlns:a16="http://schemas.microsoft.com/office/drawing/2014/main" id="{58407CCD-7CE2-C95A-B933-9EB6E1959657}"/>
                </a:ext>
              </a:extLst>
            </p:cNvPr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6" name="Google Shape;3032;p65">
              <a:extLst>
                <a:ext uri="{FF2B5EF4-FFF2-40B4-BE49-F238E27FC236}">
                  <a16:creationId xmlns:a16="http://schemas.microsoft.com/office/drawing/2014/main" id="{4E4268AF-DC22-271F-C5D7-31B3EDF913B7}"/>
                </a:ext>
              </a:extLst>
            </p:cNvPr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7" name="Google Shape;3033;p65">
              <a:extLst>
                <a:ext uri="{FF2B5EF4-FFF2-40B4-BE49-F238E27FC236}">
                  <a16:creationId xmlns:a16="http://schemas.microsoft.com/office/drawing/2014/main" id="{35B9DD1F-6E27-78A8-A78B-ED797937D322}"/>
                </a:ext>
              </a:extLst>
            </p:cNvPr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8" name="Google Shape;3034;p65">
              <a:extLst>
                <a:ext uri="{FF2B5EF4-FFF2-40B4-BE49-F238E27FC236}">
                  <a16:creationId xmlns:a16="http://schemas.microsoft.com/office/drawing/2014/main" id="{1F000F64-ED16-D33F-16F3-D29265D6B752}"/>
                </a:ext>
              </a:extLst>
            </p:cNvPr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9" name="Google Shape;3035;p65">
              <a:extLst>
                <a:ext uri="{FF2B5EF4-FFF2-40B4-BE49-F238E27FC236}">
                  <a16:creationId xmlns:a16="http://schemas.microsoft.com/office/drawing/2014/main" id="{28BC5937-8FDA-5DFD-E39C-9B9EEAA5E52E}"/>
                </a:ext>
              </a:extLst>
            </p:cNvPr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0" name="Google Shape;3036;p65">
              <a:extLst>
                <a:ext uri="{FF2B5EF4-FFF2-40B4-BE49-F238E27FC236}">
                  <a16:creationId xmlns:a16="http://schemas.microsoft.com/office/drawing/2014/main" id="{CAF52036-A4D2-BD5B-C0FC-BF8A913777F7}"/>
                </a:ext>
              </a:extLst>
            </p:cNvPr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1" name="Google Shape;3037;p65">
              <a:extLst>
                <a:ext uri="{FF2B5EF4-FFF2-40B4-BE49-F238E27FC236}">
                  <a16:creationId xmlns:a16="http://schemas.microsoft.com/office/drawing/2014/main" id="{A70E1F5D-E638-34F2-016E-76A1688AD427}"/>
                </a:ext>
              </a:extLst>
            </p:cNvPr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2" name="Google Shape;3038;p65">
              <a:extLst>
                <a:ext uri="{FF2B5EF4-FFF2-40B4-BE49-F238E27FC236}">
                  <a16:creationId xmlns:a16="http://schemas.microsoft.com/office/drawing/2014/main" id="{B9CF42B1-4D5C-7CA6-5A5C-E071E9C69DCB}"/>
                </a:ext>
              </a:extLst>
            </p:cNvPr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3" name="Google Shape;3039;p65">
              <a:extLst>
                <a:ext uri="{FF2B5EF4-FFF2-40B4-BE49-F238E27FC236}">
                  <a16:creationId xmlns:a16="http://schemas.microsoft.com/office/drawing/2014/main" id="{F7A2A7BE-81A8-3A1A-FF40-A90576C77E4D}"/>
                </a:ext>
              </a:extLst>
            </p:cNvPr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4" name="Google Shape;3040;p65">
              <a:extLst>
                <a:ext uri="{FF2B5EF4-FFF2-40B4-BE49-F238E27FC236}">
                  <a16:creationId xmlns:a16="http://schemas.microsoft.com/office/drawing/2014/main" id="{C57DEE11-1B0A-56B9-CFDE-14D005DA70A0}"/>
                </a:ext>
              </a:extLst>
            </p:cNvPr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5" name="Google Shape;3041;p65">
              <a:extLst>
                <a:ext uri="{FF2B5EF4-FFF2-40B4-BE49-F238E27FC236}">
                  <a16:creationId xmlns:a16="http://schemas.microsoft.com/office/drawing/2014/main" id="{0850BBF1-6452-1CA9-602C-E9044A9E4BEF}"/>
                </a:ext>
              </a:extLst>
            </p:cNvPr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6" name="Google Shape;3042;p65">
              <a:extLst>
                <a:ext uri="{FF2B5EF4-FFF2-40B4-BE49-F238E27FC236}">
                  <a16:creationId xmlns:a16="http://schemas.microsoft.com/office/drawing/2014/main" id="{8B35541C-6C1A-537D-D540-824348811C22}"/>
                </a:ext>
              </a:extLst>
            </p:cNvPr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7" name="Google Shape;3043;p65">
              <a:extLst>
                <a:ext uri="{FF2B5EF4-FFF2-40B4-BE49-F238E27FC236}">
                  <a16:creationId xmlns:a16="http://schemas.microsoft.com/office/drawing/2014/main" id="{82097C2A-1633-1415-E01C-C642043665C0}"/>
                </a:ext>
              </a:extLst>
            </p:cNvPr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8" name="Google Shape;3044;p65">
              <a:extLst>
                <a:ext uri="{FF2B5EF4-FFF2-40B4-BE49-F238E27FC236}">
                  <a16:creationId xmlns:a16="http://schemas.microsoft.com/office/drawing/2014/main" id="{2FD031B6-ABD4-D934-8487-746DC68BF0E5}"/>
                </a:ext>
              </a:extLst>
            </p:cNvPr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9" name="Google Shape;3045;p65">
              <a:extLst>
                <a:ext uri="{FF2B5EF4-FFF2-40B4-BE49-F238E27FC236}">
                  <a16:creationId xmlns:a16="http://schemas.microsoft.com/office/drawing/2014/main" id="{DE28B0AD-D452-4E41-2EC7-01B98D111D92}"/>
                </a:ext>
              </a:extLst>
            </p:cNvPr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0" name="Google Shape;3046;p65">
              <a:extLst>
                <a:ext uri="{FF2B5EF4-FFF2-40B4-BE49-F238E27FC236}">
                  <a16:creationId xmlns:a16="http://schemas.microsoft.com/office/drawing/2014/main" id="{604299E4-0149-822D-3FF9-CD8469BD5DD8}"/>
                </a:ext>
              </a:extLst>
            </p:cNvPr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1" name="Google Shape;3047;p65">
              <a:extLst>
                <a:ext uri="{FF2B5EF4-FFF2-40B4-BE49-F238E27FC236}">
                  <a16:creationId xmlns:a16="http://schemas.microsoft.com/office/drawing/2014/main" id="{4E18F297-2F46-03D0-4815-9107549304C9}"/>
                </a:ext>
              </a:extLst>
            </p:cNvPr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2" name="Google Shape;3048;p65">
              <a:extLst>
                <a:ext uri="{FF2B5EF4-FFF2-40B4-BE49-F238E27FC236}">
                  <a16:creationId xmlns:a16="http://schemas.microsoft.com/office/drawing/2014/main" id="{4CA773C1-38E1-68BB-6E39-E187FD2DFDBF}"/>
                </a:ext>
              </a:extLst>
            </p:cNvPr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3" name="Google Shape;3049;p65">
              <a:extLst>
                <a:ext uri="{FF2B5EF4-FFF2-40B4-BE49-F238E27FC236}">
                  <a16:creationId xmlns:a16="http://schemas.microsoft.com/office/drawing/2014/main" id="{8D80ECE0-AC76-ED62-0E60-59D76120D387}"/>
                </a:ext>
              </a:extLst>
            </p:cNvPr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4" name="Google Shape;3050;p65">
              <a:extLst>
                <a:ext uri="{FF2B5EF4-FFF2-40B4-BE49-F238E27FC236}">
                  <a16:creationId xmlns:a16="http://schemas.microsoft.com/office/drawing/2014/main" id="{EF7CAC38-BD78-4444-BF95-E04EE4C7C9DE}"/>
                </a:ext>
              </a:extLst>
            </p:cNvPr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5" name="Google Shape;3051;p65">
              <a:extLst>
                <a:ext uri="{FF2B5EF4-FFF2-40B4-BE49-F238E27FC236}">
                  <a16:creationId xmlns:a16="http://schemas.microsoft.com/office/drawing/2014/main" id="{44F8BC2E-1621-BC91-FAEB-A1A90FC83002}"/>
                </a:ext>
              </a:extLst>
            </p:cNvPr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6" name="Google Shape;3052;p65">
              <a:extLst>
                <a:ext uri="{FF2B5EF4-FFF2-40B4-BE49-F238E27FC236}">
                  <a16:creationId xmlns:a16="http://schemas.microsoft.com/office/drawing/2014/main" id="{95E99D1A-3CAC-6BC4-761F-6CF0E09D90B2}"/>
                </a:ext>
              </a:extLst>
            </p:cNvPr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7" name="Google Shape;3053;p65">
              <a:extLst>
                <a:ext uri="{FF2B5EF4-FFF2-40B4-BE49-F238E27FC236}">
                  <a16:creationId xmlns:a16="http://schemas.microsoft.com/office/drawing/2014/main" id="{60EA22C9-46E5-3AA2-85CF-89A0EA838354}"/>
                </a:ext>
              </a:extLst>
            </p:cNvPr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8" name="Google Shape;3054;p65">
              <a:extLst>
                <a:ext uri="{FF2B5EF4-FFF2-40B4-BE49-F238E27FC236}">
                  <a16:creationId xmlns:a16="http://schemas.microsoft.com/office/drawing/2014/main" id="{7E596BEF-94D0-7F22-779E-482BF4A40845}"/>
                </a:ext>
              </a:extLst>
            </p:cNvPr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9" name="Google Shape;3055;p65">
              <a:extLst>
                <a:ext uri="{FF2B5EF4-FFF2-40B4-BE49-F238E27FC236}">
                  <a16:creationId xmlns:a16="http://schemas.microsoft.com/office/drawing/2014/main" id="{C4037C8E-C8DA-A9F4-90C3-0494931C4D27}"/>
                </a:ext>
              </a:extLst>
            </p:cNvPr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0" name="Google Shape;3056;p65">
              <a:extLst>
                <a:ext uri="{FF2B5EF4-FFF2-40B4-BE49-F238E27FC236}">
                  <a16:creationId xmlns:a16="http://schemas.microsoft.com/office/drawing/2014/main" id="{C51394D4-A72B-6C63-E42F-91D68AE8742C}"/>
                </a:ext>
              </a:extLst>
            </p:cNvPr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1" name="Google Shape;3057;p65">
              <a:extLst>
                <a:ext uri="{FF2B5EF4-FFF2-40B4-BE49-F238E27FC236}">
                  <a16:creationId xmlns:a16="http://schemas.microsoft.com/office/drawing/2014/main" id="{73B0E5ED-7408-E8EC-0F8C-F5A9B3A73795}"/>
                </a:ext>
              </a:extLst>
            </p:cNvPr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2" name="Google Shape;3058;p65">
              <a:extLst>
                <a:ext uri="{FF2B5EF4-FFF2-40B4-BE49-F238E27FC236}">
                  <a16:creationId xmlns:a16="http://schemas.microsoft.com/office/drawing/2014/main" id="{D8F8FD32-316F-48F9-E7AC-5AEB15D3CD46}"/>
                </a:ext>
              </a:extLst>
            </p:cNvPr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3" name="Google Shape;3059;p65">
              <a:extLst>
                <a:ext uri="{FF2B5EF4-FFF2-40B4-BE49-F238E27FC236}">
                  <a16:creationId xmlns:a16="http://schemas.microsoft.com/office/drawing/2014/main" id="{2E454E30-E57C-9E81-EDF2-AD069915479C}"/>
                </a:ext>
              </a:extLst>
            </p:cNvPr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4" name="Google Shape;3060;p65">
              <a:extLst>
                <a:ext uri="{FF2B5EF4-FFF2-40B4-BE49-F238E27FC236}">
                  <a16:creationId xmlns:a16="http://schemas.microsoft.com/office/drawing/2014/main" id="{9C65D04C-84F7-C4A2-2BC5-7F1909E7D9F6}"/>
                </a:ext>
              </a:extLst>
            </p:cNvPr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5" name="Google Shape;3061;p65">
              <a:extLst>
                <a:ext uri="{FF2B5EF4-FFF2-40B4-BE49-F238E27FC236}">
                  <a16:creationId xmlns:a16="http://schemas.microsoft.com/office/drawing/2014/main" id="{F92AEFC0-023C-3004-49C5-DFD523F503C5}"/>
                </a:ext>
              </a:extLst>
            </p:cNvPr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6" name="Google Shape;3062;p65">
              <a:extLst>
                <a:ext uri="{FF2B5EF4-FFF2-40B4-BE49-F238E27FC236}">
                  <a16:creationId xmlns:a16="http://schemas.microsoft.com/office/drawing/2014/main" id="{1142B804-5AF4-2DF4-690E-DA522A78964F}"/>
                </a:ext>
              </a:extLst>
            </p:cNvPr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7" name="Google Shape;3063;p65">
              <a:extLst>
                <a:ext uri="{FF2B5EF4-FFF2-40B4-BE49-F238E27FC236}">
                  <a16:creationId xmlns:a16="http://schemas.microsoft.com/office/drawing/2014/main" id="{F053557E-5069-3CB0-FFE7-34F7A433F23A}"/>
                </a:ext>
              </a:extLst>
            </p:cNvPr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8" name="Google Shape;3064;p65">
              <a:extLst>
                <a:ext uri="{FF2B5EF4-FFF2-40B4-BE49-F238E27FC236}">
                  <a16:creationId xmlns:a16="http://schemas.microsoft.com/office/drawing/2014/main" id="{6C47F762-EA6E-95C7-6B2F-9CD146A21E43}"/>
                </a:ext>
              </a:extLst>
            </p:cNvPr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9" name="Google Shape;3065;p65">
              <a:extLst>
                <a:ext uri="{FF2B5EF4-FFF2-40B4-BE49-F238E27FC236}">
                  <a16:creationId xmlns:a16="http://schemas.microsoft.com/office/drawing/2014/main" id="{533B3B46-B662-C942-4234-B693E7E62481}"/>
                </a:ext>
              </a:extLst>
            </p:cNvPr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0" name="Google Shape;3066;p65">
              <a:extLst>
                <a:ext uri="{FF2B5EF4-FFF2-40B4-BE49-F238E27FC236}">
                  <a16:creationId xmlns:a16="http://schemas.microsoft.com/office/drawing/2014/main" id="{56B6C0C5-A78C-9C76-EDE5-8C5E2E7B055E}"/>
                </a:ext>
              </a:extLst>
            </p:cNvPr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1" name="Google Shape;3067;p65">
              <a:extLst>
                <a:ext uri="{FF2B5EF4-FFF2-40B4-BE49-F238E27FC236}">
                  <a16:creationId xmlns:a16="http://schemas.microsoft.com/office/drawing/2014/main" id="{3AC127B3-8850-6F15-39ED-6EBB02568A76}"/>
                </a:ext>
              </a:extLst>
            </p:cNvPr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2" name="Google Shape;3068;p65">
              <a:extLst>
                <a:ext uri="{FF2B5EF4-FFF2-40B4-BE49-F238E27FC236}">
                  <a16:creationId xmlns:a16="http://schemas.microsoft.com/office/drawing/2014/main" id="{2C8E8938-AA81-DD6C-2FFE-5F68FD615636}"/>
                </a:ext>
              </a:extLst>
            </p:cNvPr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3" name="Google Shape;3069;p65">
              <a:extLst>
                <a:ext uri="{FF2B5EF4-FFF2-40B4-BE49-F238E27FC236}">
                  <a16:creationId xmlns:a16="http://schemas.microsoft.com/office/drawing/2014/main" id="{12D8F4C8-6459-AE65-8870-482D3EC7422A}"/>
                </a:ext>
              </a:extLst>
            </p:cNvPr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4" name="Google Shape;3070;p65">
              <a:extLst>
                <a:ext uri="{FF2B5EF4-FFF2-40B4-BE49-F238E27FC236}">
                  <a16:creationId xmlns:a16="http://schemas.microsoft.com/office/drawing/2014/main" id="{5FBD90B6-AD37-500A-1ED9-CBF7E3B8FD8C}"/>
                </a:ext>
              </a:extLst>
            </p:cNvPr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5" name="Google Shape;3071;p65">
              <a:extLst>
                <a:ext uri="{FF2B5EF4-FFF2-40B4-BE49-F238E27FC236}">
                  <a16:creationId xmlns:a16="http://schemas.microsoft.com/office/drawing/2014/main" id="{4CD9E69A-6743-A6CC-61C5-61E797CA9A90}"/>
                </a:ext>
              </a:extLst>
            </p:cNvPr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6" name="Google Shape;3072;p65">
              <a:extLst>
                <a:ext uri="{FF2B5EF4-FFF2-40B4-BE49-F238E27FC236}">
                  <a16:creationId xmlns:a16="http://schemas.microsoft.com/office/drawing/2014/main" id="{DE0BFA34-8D0E-3E09-D669-AA4564B66613}"/>
                </a:ext>
              </a:extLst>
            </p:cNvPr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7" name="Google Shape;3073;p65">
              <a:extLst>
                <a:ext uri="{FF2B5EF4-FFF2-40B4-BE49-F238E27FC236}">
                  <a16:creationId xmlns:a16="http://schemas.microsoft.com/office/drawing/2014/main" id="{AFB85E9B-340E-A50C-FEEB-2DE29A0B3A43}"/>
                </a:ext>
              </a:extLst>
            </p:cNvPr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8" name="Google Shape;3074;p65">
              <a:extLst>
                <a:ext uri="{FF2B5EF4-FFF2-40B4-BE49-F238E27FC236}">
                  <a16:creationId xmlns:a16="http://schemas.microsoft.com/office/drawing/2014/main" id="{1EF1C17E-27BE-A26D-8F15-58360CE9373D}"/>
                </a:ext>
              </a:extLst>
            </p:cNvPr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9" name="Google Shape;3075;p65">
              <a:extLst>
                <a:ext uri="{FF2B5EF4-FFF2-40B4-BE49-F238E27FC236}">
                  <a16:creationId xmlns:a16="http://schemas.microsoft.com/office/drawing/2014/main" id="{61D17112-A4FF-D634-6C74-9DF7941D07B7}"/>
                </a:ext>
              </a:extLst>
            </p:cNvPr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0" name="Google Shape;3076;p65">
              <a:extLst>
                <a:ext uri="{FF2B5EF4-FFF2-40B4-BE49-F238E27FC236}">
                  <a16:creationId xmlns:a16="http://schemas.microsoft.com/office/drawing/2014/main" id="{10D37311-EF32-06F4-2C88-9FB1101C2AD9}"/>
                </a:ext>
              </a:extLst>
            </p:cNvPr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1" name="Google Shape;3077;p65">
              <a:extLst>
                <a:ext uri="{FF2B5EF4-FFF2-40B4-BE49-F238E27FC236}">
                  <a16:creationId xmlns:a16="http://schemas.microsoft.com/office/drawing/2014/main" id="{50C2EFCB-E406-84E9-A7BF-857E1E8F35F2}"/>
                </a:ext>
              </a:extLst>
            </p:cNvPr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2" name="Google Shape;3078;p65">
              <a:extLst>
                <a:ext uri="{FF2B5EF4-FFF2-40B4-BE49-F238E27FC236}">
                  <a16:creationId xmlns:a16="http://schemas.microsoft.com/office/drawing/2014/main" id="{612128D2-E465-5526-0FE4-D3B40A17A1A9}"/>
                </a:ext>
              </a:extLst>
            </p:cNvPr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3" name="Google Shape;3079;p65">
              <a:extLst>
                <a:ext uri="{FF2B5EF4-FFF2-40B4-BE49-F238E27FC236}">
                  <a16:creationId xmlns:a16="http://schemas.microsoft.com/office/drawing/2014/main" id="{49FB3DE6-9B11-1BEA-5A3C-3D1C74DFC425}"/>
                </a:ext>
              </a:extLst>
            </p:cNvPr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4" name="Google Shape;3080;p65">
              <a:extLst>
                <a:ext uri="{FF2B5EF4-FFF2-40B4-BE49-F238E27FC236}">
                  <a16:creationId xmlns:a16="http://schemas.microsoft.com/office/drawing/2014/main" id="{6F4EC0D2-EA33-EBC5-76A5-DD9FD021EC81}"/>
                </a:ext>
              </a:extLst>
            </p:cNvPr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5" name="Google Shape;3081;p65">
              <a:extLst>
                <a:ext uri="{FF2B5EF4-FFF2-40B4-BE49-F238E27FC236}">
                  <a16:creationId xmlns:a16="http://schemas.microsoft.com/office/drawing/2014/main" id="{F14DBD97-580B-6D34-6CA9-C2BD4CDA02E6}"/>
                </a:ext>
              </a:extLst>
            </p:cNvPr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6" name="Google Shape;3082;p65">
              <a:extLst>
                <a:ext uri="{FF2B5EF4-FFF2-40B4-BE49-F238E27FC236}">
                  <a16:creationId xmlns:a16="http://schemas.microsoft.com/office/drawing/2014/main" id="{0F666EF3-B56E-7F39-5E15-49B6E0B4EC1D}"/>
                </a:ext>
              </a:extLst>
            </p:cNvPr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7" name="Google Shape;3083;p65">
              <a:extLst>
                <a:ext uri="{FF2B5EF4-FFF2-40B4-BE49-F238E27FC236}">
                  <a16:creationId xmlns:a16="http://schemas.microsoft.com/office/drawing/2014/main" id="{EDD569C5-942E-DABC-5468-8C384671D613}"/>
                </a:ext>
              </a:extLst>
            </p:cNvPr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8" name="Google Shape;3084;p65">
              <a:extLst>
                <a:ext uri="{FF2B5EF4-FFF2-40B4-BE49-F238E27FC236}">
                  <a16:creationId xmlns:a16="http://schemas.microsoft.com/office/drawing/2014/main" id="{3B44B4F3-FC63-9AAD-7A2A-6A0B7599093F}"/>
                </a:ext>
              </a:extLst>
            </p:cNvPr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9" name="Google Shape;3085;p65">
              <a:extLst>
                <a:ext uri="{FF2B5EF4-FFF2-40B4-BE49-F238E27FC236}">
                  <a16:creationId xmlns:a16="http://schemas.microsoft.com/office/drawing/2014/main" id="{E42FED20-E426-D96F-F059-A9CDF078F978}"/>
                </a:ext>
              </a:extLst>
            </p:cNvPr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0" name="Google Shape;3086;p65">
              <a:extLst>
                <a:ext uri="{FF2B5EF4-FFF2-40B4-BE49-F238E27FC236}">
                  <a16:creationId xmlns:a16="http://schemas.microsoft.com/office/drawing/2014/main" id="{EDF1E4A2-5B3B-32EA-3115-8012DCC382B2}"/>
                </a:ext>
              </a:extLst>
            </p:cNvPr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1" name="Google Shape;3087;p65">
              <a:extLst>
                <a:ext uri="{FF2B5EF4-FFF2-40B4-BE49-F238E27FC236}">
                  <a16:creationId xmlns:a16="http://schemas.microsoft.com/office/drawing/2014/main" id="{31903F1E-CCC9-A8C1-AA94-3996747199D7}"/>
                </a:ext>
              </a:extLst>
            </p:cNvPr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2" name="Google Shape;3088;p65">
              <a:extLst>
                <a:ext uri="{FF2B5EF4-FFF2-40B4-BE49-F238E27FC236}">
                  <a16:creationId xmlns:a16="http://schemas.microsoft.com/office/drawing/2014/main" id="{EB809150-2706-BED2-87D7-B02EE949CBE0}"/>
                </a:ext>
              </a:extLst>
            </p:cNvPr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3" name="Google Shape;3089;p65">
              <a:extLst>
                <a:ext uri="{FF2B5EF4-FFF2-40B4-BE49-F238E27FC236}">
                  <a16:creationId xmlns:a16="http://schemas.microsoft.com/office/drawing/2014/main" id="{23BD0B7D-2C27-2EC6-0B16-9FFD31F2D7CF}"/>
                </a:ext>
              </a:extLst>
            </p:cNvPr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4" name="Google Shape;3090;p65">
              <a:extLst>
                <a:ext uri="{FF2B5EF4-FFF2-40B4-BE49-F238E27FC236}">
                  <a16:creationId xmlns:a16="http://schemas.microsoft.com/office/drawing/2014/main" id="{BE193FBA-FAA9-CDF7-9CA4-ADD24602D57A}"/>
                </a:ext>
              </a:extLst>
            </p:cNvPr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5" name="Google Shape;3091;p65">
              <a:extLst>
                <a:ext uri="{FF2B5EF4-FFF2-40B4-BE49-F238E27FC236}">
                  <a16:creationId xmlns:a16="http://schemas.microsoft.com/office/drawing/2014/main" id="{F761440D-B82E-969B-F97C-456F91D39A3F}"/>
                </a:ext>
              </a:extLst>
            </p:cNvPr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6" name="Google Shape;3092;p65">
              <a:extLst>
                <a:ext uri="{FF2B5EF4-FFF2-40B4-BE49-F238E27FC236}">
                  <a16:creationId xmlns:a16="http://schemas.microsoft.com/office/drawing/2014/main" id="{BECAE13D-15A4-BE65-3770-563256ADCE31}"/>
                </a:ext>
              </a:extLst>
            </p:cNvPr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7" name="Google Shape;3093;p65">
              <a:extLst>
                <a:ext uri="{FF2B5EF4-FFF2-40B4-BE49-F238E27FC236}">
                  <a16:creationId xmlns:a16="http://schemas.microsoft.com/office/drawing/2014/main" id="{4AFB5CEB-0A87-7649-07C9-2665F04904DB}"/>
                </a:ext>
              </a:extLst>
            </p:cNvPr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8" name="Google Shape;3094;p65">
              <a:extLst>
                <a:ext uri="{FF2B5EF4-FFF2-40B4-BE49-F238E27FC236}">
                  <a16:creationId xmlns:a16="http://schemas.microsoft.com/office/drawing/2014/main" id="{FEC90806-22FA-68DB-9397-CB74796FF862}"/>
                </a:ext>
              </a:extLst>
            </p:cNvPr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9" name="Google Shape;3095;p65">
              <a:extLst>
                <a:ext uri="{FF2B5EF4-FFF2-40B4-BE49-F238E27FC236}">
                  <a16:creationId xmlns:a16="http://schemas.microsoft.com/office/drawing/2014/main" id="{5CA77317-4BE7-09F0-8D8F-392E83B8F895}"/>
                </a:ext>
              </a:extLst>
            </p:cNvPr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0" name="Google Shape;3096;p65">
              <a:extLst>
                <a:ext uri="{FF2B5EF4-FFF2-40B4-BE49-F238E27FC236}">
                  <a16:creationId xmlns:a16="http://schemas.microsoft.com/office/drawing/2014/main" id="{78D55AE7-6851-CFF0-1147-EA5A1AC9EF2A}"/>
                </a:ext>
              </a:extLst>
            </p:cNvPr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1" name="Google Shape;3097;p65">
              <a:extLst>
                <a:ext uri="{FF2B5EF4-FFF2-40B4-BE49-F238E27FC236}">
                  <a16:creationId xmlns:a16="http://schemas.microsoft.com/office/drawing/2014/main" id="{43421B1A-2DED-7D65-559C-D5701D4D91F8}"/>
                </a:ext>
              </a:extLst>
            </p:cNvPr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2" name="Google Shape;3098;p65">
              <a:extLst>
                <a:ext uri="{FF2B5EF4-FFF2-40B4-BE49-F238E27FC236}">
                  <a16:creationId xmlns:a16="http://schemas.microsoft.com/office/drawing/2014/main" id="{C43C73E9-FB98-8D37-E0D4-C7D4A06F7A67}"/>
                </a:ext>
              </a:extLst>
            </p:cNvPr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3" name="Google Shape;3099;p65">
              <a:extLst>
                <a:ext uri="{FF2B5EF4-FFF2-40B4-BE49-F238E27FC236}">
                  <a16:creationId xmlns:a16="http://schemas.microsoft.com/office/drawing/2014/main" id="{3463B413-6A7A-9A4B-D9EB-79FDC0D2812C}"/>
                </a:ext>
              </a:extLst>
            </p:cNvPr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4" name="Google Shape;3100;p65">
              <a:extLst>
                <a:ext uri="{FF2B5EF4-FFF2-40B4-BE49-F238E27FC236}">
                  <a16:creationId xmlns:a16="http://schemas.microsoft.com/office/drawing/2014/main" id="{4ACC1737-1ED7-C069-619F-4E155E63EEDF}"/>
                </a:ext>
              </a:extLst>
            </p:cNvPr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5" name="Google Shape;3101;p65">
              <a:extLst>
                <a:ext uri="{FF2B5EF4-FFF2-40B4-BE49-F238E27FC236}">
                  <a16:creationId xmlns:a16="http://schemas.microsoft.com/office/drawing/2014/main" id="{DC74BDA7-93B8-F6F5-AAC2-025B6FC8C982}"/>
                </a:ext>
              </a:extLst>
            </p:cNvPr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6" name="Google Shape;3102;p65">
              <a:extLst>
                <a:ext uri="{FF2B5EF4-FFF2-40B4-BE49-F238E27FC236}">
                  <a16:creationId xmlns:a16="http://schemas.microsoft.com/office/drawing/2014/main" id="{2A546F72-0476-94D5-C1B8-D0AEB2A9F0AC}"/>
                </a:ext>
              </a:extLst>
            </p:cNvPr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7" name="Google Shape;3103;p65">
              <a:extLst>
                <a:ext uri="{FF2B5EF4-FFF2-40B4-BE49-F238E27FC236}">
                  <a16:creationId xmlns:a16="http://schemas.microsoft.com/office/drawing/2014/main" id="{22EF2E2E-B20A-93C7-28C7-6E11601FB3E6}"/>
                </a:ext>
              </a:extLst>
            </p:cNvPr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8" name="Google Shape;3104;p65">
              <a:extLst>
                <a:ext uri="{FF2B5EF4-FFF2-40B4-BE49-F238E27FC236}">
                  <a16:creationId xmlns:a16="http://schemas.microsoft.com/office/drawing/2014/main" id="{A512E98A-171A-3175-4330-2130DC5AB946}"/>
                </a:ext>
              </a:extLst>
            </p:cNvPr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9" name="Google Shape;3105;p65">
              <a:extLst>
                <a:ext uri="{FF2B5EF4-FFF2-40B4-BE49-F238E27FC236}">
                  <a16:creationId xmlns:a16="http://schemas.microsoft.com/office/drawing/2014/main" id="{C2C3D147-1D6A-51C4-2B27-631DEF1540B3}"/>
                </a:ext>
              </a:extLst>
            </p:cNvPr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76" name="Google Shape;276;p38"/>
          <p:cNvSpPr/>
          <p:nvPr/>
        </p:nvSpPr>
        <p:spPr>
          <a:xfrm>
            <a:off x="6025213" y="1533900"/>
            <a:ext cx="947100" cy="947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8"/>
          <p:cNvSpPr/>
          <p:nvPr/>
        </p:nvSpPr>
        <p:spPr>
          <a:xfrm>
            <a:off x="2166771" y="1533900"/>
            <a:ext cx="947100" cy="947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tx2">
                    <a:lumMod val="60000"/>
                    <a:lumOff val="40000"/>
                  </a:schemeClr>
                </a:solidFill>
              </a:rPr>
              <a:t>PREVENTION</a:t>
            </a:r>
            <a:endParaRPr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0" name="Google Shape;280;p3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tx2">
                    <a:lumMod val="60000"/>
                    <a:lumOff val="40000"/>
                  </a:schemeClr>
                </a:solidFill>
              </a:rPr>
              <a:t>REMEDIATION</a:t>
            </a:r>
            <a:endParaRPr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1" name="Google Shape;281;p38"/>
          <p:cNvSpPr txBox="1">
            <a:spLocks noGrp="1"/>
          </p:cNvSpPr>
          <p:nvPr>
            <p:ph type="subTitle" idx="1"/>
          </p:nvPr>
        </p:nvSpPr>
        <p:spPr>
          <a:xfrm>
            <a:off x="5091877" y="3342607"/>
            <a:ext cx="3573152" cy="8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/>
              <a:t>Pharmaceutical Targeted Drugs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/>
              <a:t>Future resistance predictions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/>
              <a:t> GENE THERAPY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/>
          </a:p>
        </p:txBody>
      </p:sp>
      <p:sp>
        <p:nvSpPr>
          <p:cNvPr id="282" name="Google Shape;282;p38"/>
          <p:cNvSpPr txBox="1">
            <a:spLocks noGrp="1"/>
          </p:cNvSpPr>
          <p:nvPr>
            <p:ph type="subTitle" idx="3"/>
          </p:nvPr>
        </p:nvSpPr>
        <p:spPr>
          <a:xfrm>
            <a:off x="998849" y="3342194"/>
            <a:ext cx="4269837" cy="8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/>
              <a:t>Tracking spread of AMR (healthcare, agriculture)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/>
              <a:t>predict treatment failure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"/>
              <a:t>avoid unnecessary exposure</a:t>
            </a:r>
            <a:endParaRPr/>
          </a:p>
        </p:txBody>
      </p:sp>
      <p:sp>
        <p:nvSpPr>
          <p:cNvPr id="279" name="Google Shape;279;p38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REAL-WORLD</a:t>
            </a:r>
            <a:r>
              <a:rPr lang="de">
                <a:solidFill>
                  <a:schemeClr val="lt1"/>
                </a:solidFill>
              </a:rPr>
              <a:t> APPLICATIONS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" name="Google Shape;344;p41">
            <a:extLst>
              <a:ext uri="{FF2B5EF4-FFF2-40B4-BE49-F238E27FC236}">
                <a16:creationId xmlns:a16="http://schemas.microsoft.com/office/drawing/2014/main" id="{E42169BF-39BE-7FDC-3B5B-FC560191BE5F}"/>
              </a:ext>
            </a:extLst>
          </p:cNvPr>
          <p:cNvGrpSpPr/>
          <p:nvPr/>
        </p:nvGrpSpPr>
        <p:grpSpPr>
          <a:xfrm>
            <a:off x="2379975" y="1736142"/>
            <a:ext cx="520691" cy="524847"/>
            <a:chOff x="4740225" y="3322750"/>
            <a:chExt cx="382675" cy="415075"/>
          </a:xfrm>
        </p:grpSpPr>
        <p:sp>
          <p:nvSpPr>
            <p:cNvPr id="3" name="Google Shape;345;p41">
              <a:extLst>
                <a:ext uri="{FF2B5EF4-FFF2-40B4-BE49-F238E27FC236}">
                  <a16:creationId xmlns:a16="http://schemas.microsoft.com/office/drawing/2014/main" id="{9D103F29-C781-6762-2ADC-8A50F20717C8}"/>
                </a:ext>
              </a:extLst>
            </p:cNvPr>
            <p:cNvSpPr/>
            <p:nvPr/>
          </p:nvSpPr>
          <p:spPr>
            <a:xfrm>
              <a:off x="4971575" y="3343725"/>
              <a:ext cx="12100" cy="12100"/>
            </a:xfrm>
            <a:custGeom>
              <a:avLst/>
              <a:gdLst/>
              <a:ahLst/>
              <a:cxnLst/>
              <a:rect l="l" t="t" r="r" b="b"/>
              <a:pathLst>
                <a:path w="484" h="484" extrusionOk="0">
                  <a:moveTo>
                    <a:pt x="153" y="0"/>
                  </a:moveTo>
                  <a:lnTo>
                    <a:pt x="77" y="51"/>
                  </a:lnTo>
                  <a:lnTo>
                    <a:pt x="26" y="128"/>
                  </a:lnTo>
                  <a:lnTo>
                    <a:pt x="1" y="229"/>
                  </a:lnTo>
                  <a:lnTo>
                    <a:pt x="26" y="331"/>
                  </a:lnTo>
                  <a:lnTo>
                    <a:pt x="77" y="407"/>
                  </a:lnTo>
                  <a:lnTo>
                    <a:pt x="153" y="458"/>
                  </a:lnTo>
                  <a:lnTo>
                    <a:pt x="230" y="483"/>
                  </a:lnTo>
                  <a:lnTo>
                    <a:pt x="331" y="458"/>
                  </a:lnTo>
                  <a:lnTo>
                    <a:pt x="408" y="407"/>
                  </a:lnTo>
                  <a:lnTo>
                    <a:pt x="459" y="331"/>
                  </a:lnTo>
                  <a:lnTo>
                    <a:pt x="484" y="229"/>
                  </a:lnTo>
                  <a:lnTo>
                    <a:pt x="459" y="128"/>
                  </a:lnTo>
                  <a:lnTo>
                    <a:pt x="408" y="51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46;p41">
              <a:extLst>
                <a:ext uri="{FF2B5EF4-FFF2-40B4-BE49-F238E27FC236}">
                  <a16:creationId xmlns:a16="http://schemas.microsoft.com/office/drawing/2014/main" id="{BF09B320-87F0-E316-A441-1C30C2C15E84}"/>
                </a:ext>
              </a:extLst>
            </p:cNvPr>
            <p:cNvSpPr/>
            <p:nvPr/>
          </p:nvSpPr>
          <p:spPr>
            <a:xfrm>
              <a:off x="4832375" y="3322750"/>
              <a:ext cx="290525" cy="415075"/>
            </a:xfrm>
            <a:custGeom>
              <a:avLst/>
              <a:gdLst/>
              <a:ahLst/>
              <a:cxnLst/>
              <a:rect l="l" t="t" r="r" b="b"/>
              <a:pathLst>
                <a:path w="11621" h="16603" extrusionOk="0">
                  <a:moveTo>
                    <a:pt x="5899" y="483"/>
                  </a:moveTo>
                  <a:lnTo>
                    <a:pt x="6001" y="509"/>
                  </a:lnTo>
                  <a:lnTo>
                    <a:pt x="6103" y="560"/>
                  </a:lnTo>
                  <a:lnTo>
                    <a:pt x="6179" y="636"/>
                  </a:lnTo>
                  <a:lnTo>
                    <a:pt x="6255" y="687"/>
                  </a:lnTo>
                  <a:lnTo>
                    <a:pt x="6306" y="789"/>
                  </a:lnTo>
                  <a:lnTo>
                    <a:pt x="6357" y="865"/>
                  </a:lnTo>
                  <a:lnTo>
                    <a:pt x="6383" y="967"/>
                  </a:lnTo>
                  <a:lnTo>
                    <a:pt x="6433" y="1119"/>
                  </a:lnTo>
                  <a:lnTo>
                    <a:pt x="6510" y="1221"/>
                  </a:lnTo>
                  <a:lnTo>
                    <a:pt x="6637" y="1297"/>
                  </a:lnTo>
                  <a:lnTo>
                    <a:pt x="6789" y="1322"/>
                  </a:lnTo>
                  <a:lnTo>
                    <a:pt x="8467" y="1322"/>
                  </a:lnTo>
                  <a:lnTo>
                    <a:pt x="8467" y="2009"/>
                  </a:lnTo>
                  <a:lnTo>
                    <a:pt x="3128" y="2009"/>
                  </a:lnTo>
                  <a:lnTo>
                    <a:pt x="3128" y="1322"/>
                  </a:lnTo>
                  <a:lnTo>
                    <a:pt x="4832" y="1322"/>
                  </a:lnTo>
                  <a:lnTo>
                    <a:pt x="4959" y="1297"/>
                  </a:lnTo>
                  <a:lnTo>
                    <a:pt x="5086" y="1221"/>
                  </a:lnTo>
                  <a:lnTo>
                    <a:pt x="5188" y="1119"/>
                  </a:lnTo>
                  <a:lnTo>
                    <a:pt x="5238" y="967"/>
                  </a:lnTo>
                  <a:lnTo>
                    <a:pt x="5264" y="865"/>
                  </a:lnTo>
                  <a:lnTo>
                    <a:pt x="5289" y="789"/>
                  </a:lnTo>
                  <a:lnTo>
                    <a:pt x="5366" y="687"/>
                  </a:lnTo>
                  <a:lnTo>
                    <a:pt x="5416" y="636"/>
                  </a:lnTo>
                  <a:lnTo>
                    <a:pt x="5518" y="560"/>
                  </a:lnTo>
                  <a:lnTo>
                    <a:pt x="5594" y="509"/>
                  </a:lnTo>
                  <a:lnTo>
                    <a:pt x="5696" y="483"/>
                  </a:lnTo>
                  <a:close/>
                  <a:moveTo>
                    <a:pt x="8467" y="2517"/>
                  </a:moveTo>
                  <a:lnTo>
                    <a:pt x="8467" y="2873"/>
                  </a:lnTo>
                  <a:lnTo>
                    <a:pt x="8467" y="2924"/>
                  </a:lnTo>
                  <a:lnTo>
                    <a:pt x="8442" y="2975"/>
                  </a:lnTo>
                  <a:lnTo>
                    <a:pt x="8391" y="3001"/>
                  </a:lnTo>
                  <a:lnTo>
                    <a:pt x="3204" y="3001"/>
                  </a:lnTo>
                  <a:lnTo>
                    <a:pt x="3179" y="2975"/>
                  </a:lnTo>
                  <a:lnTo>
                    <a:pt x="3154" y="2924"/>
                  </a:lnTo>
                  <a:lnTo>
                    <a:pt x="3128" y="2873"/>
                  </a:lnTo>
                  <a:lnTo>
                    <a:pt x="3128" y="2517"/>
                  </a:lnTo>
                  <a:close/>
                  <a:moveTo>
                    <a:pt x="9993" y="13628"/>
                  </a:moveTo>
                  <a:lnTo>
                    <a:pt x="9866" y="13831"/>
                  </a:lnTo>
                  <a:lnTo>
                    <a:pt x="9739" y="14035"/>
                  </a:lnTo>
                  <a:lnTo>
                    <a:pt x="9586" y="14213"/>
                  </a:lnTo>
                  <a:lnTo>
                    <a:pt x="9408" y="14391"/>
                  </a:lnTo>
                  <a:lnTo>
                    <a:pt x="9256" y="14543"/>
                  </a:lnTo>
                  <a:lnTo>
                    <a:pt x="9052" y="14696"/>
                  </a:lnTo>
                  <a:lnTo>
                    <a:pt x="8849" y="14848"/>
                  </a:lnTo>
                  <a:lnTo>
                    <a:pt x="8645" y="14950"/>
                  </a:lnTo>
                  <a:lnTo>
                    <a:pt x="8645" y="14950"/>
                  </a:lnTo>
                  <a:lnTo>
                    <a:pt x="8747" y="14772"/>
                  </a:lnTo>
                  <a:lnTo>
                    <a:pt x="8798" y="14569"/>
                  </a:lnTo>
                  <a:lnTo>
                    <a:pt x="8849" y="14365"/>
                  </a:lnTo>
                  <a:lnTo>
                    <a:pt x="8849" y="14162"/>
                  </a:lnTo>
                  <a:lnTo>
                    <a:pt x="8849" y="13831"/>
                  </a:lnTo>
                  <a:lnTo>
                    <a:pt x="9408" y="13831"/>
                  </a:lnTo>
                  <a:lnTo>
                    <a:pt x="9611" y="13781"/>
                  </a:lnTo>
                  <a:lnTo>
                    <a:pt x="9789" y="13704"/>
                  </a:lnTo>
                  <a:lnTo>
                    <a:pt x="9993" y="13628"/>
                  </a:lnTo>
                  <a:close/>
                  <a:moveTo>
                    <a:pt x="5798" y="0"/>
                  </a:moveTo>
                  <a:lnTo>
                    <a:pt x="5620" y="26"/>
                  </a:lnTo>
                  <a:lnTo>
                    <a:pt x="5442" y="51"/>
                  </a:lnTo>
                  <a:lnTo>
                    <a:pt x="5289" y="128"/>
                  </a:lnTo>
                  <a:lnTo>
                    <a:pt x="5137" y="229"/>
                  </a:lnTo>
                  <a:lnTo>
                    <a:pt x="5010" y="356"/>
                  </a:lnTo>
                  <a:lnTo>
                    <a:pt x="4908" y="483"/>
                  </a:lnTo>
                  <a:lnTo>
                    <a:pt x="4806" y="661"/>
                  </a:lnTo>
                  <a:lnTo>
                    <a:pt x="4755" y="839"/>
                  </a:lnTo>
                  <a:lnTo>
                    <a:pt x="2976" y="839"/>
                  </a:lnTo>
                  <a:lnTo>
                    <a:pt x="2874" y="890"/>
                  </a:lnTo>
                  <a:lnTo>
                    <a:pt x="2798" y="941"/>
                  </a:lnTo>
                  <a:lnTo>
                    <a:pt x="2721" y="1017"/>
                  </a:lnTo>
                  <a:lnTo>
                    <a:pt x="2162" y="1017"/>
                  </a:lnTo>
                  <a:lnTo>
                    <a:pt x="2060" y="1043"/>
                  </a:lnTo>
                  <a:lnTo>
                    <a:pt x="1984" y="1094"/>
                  </a:lnTo>
                  <a:lnTo>
                    <a:pt x="1933" y="1170"/>
                  </a:lnTo>
                  <a:lnTo>
                    <a:pt x="1933" y="1272"/>
                  </a:lnTo>
                  <a:lnTo>
                    <a:pt x="1933" y="1348"/>
                  </a:lnTo>
                  <a:lnTo>
                    <a:pt x="1984" y="1424"/>
                  </a:lnTo>
                  <a:lnTo>
                    <a:pt x="2060" y="1475"/>
                  </a:lnTo>
                  <a:lnTo>
                    <a:pt x="2162" y="1500"/>
                  </a:lnTo>
                  <a:lnTo>
                    <a:pt x="2645" y="1500"/>
                  </a:lnTo>
                  <a:lnTo>
                    <a:pt x="2645" y="1831"/>
                  </a:lnTo>
                  <a:lnTo>
                    <a:pt x="1069" y="1831"/>
                  </a:lnTo>
                  <a:lnTo>
                    <a:pt x="967" y="1856"/>
                  </a:lnTo>
                  <a:lnTo>
                    <a:pt x="891" y="1907"/>
                  </a:lnTo>
                  <a:lnTo>
                    <a:pt x="814" y="1984"/>
                  </a:lnTo>
                  <a:lnTo>
                    <a:pt x="789" y="2111"/>
                  </a:lnTo>
                  <a:lnTo>
                    <a:pt x="789" y="11187"/>
                  </a:lnTo>
                  <a:lnTo>
                    <a:pt x="814" y="11264"/>
                  </a:lnTo>
                  <a:lnTo>
                    <a:pt x="865" y="11340"/>
                  </a:lnTo>
                  <a:lnTo>
                    <a:pt x="942" y="11391"/>
                  </a:lnTo>
                  <a:lnTo>
                    <a:pt x="1043" y="11416"/>
                  </a:lnTo>
                  <a:lnTo>
                    <a:pt x="1145" y="11391"/>
                  </a:lnTo>
                  <a:lnTo>
                    <a:pt x="1221" y="11340"/>
                  </a:lnTo>
                  <a:lnTo>
                    <a:pt x="1272" y="11264"/>
                  </a:lnTo>
                  <a:lnTo>
                    <a:pt x="1298" y="11187"/>
                  </a:lnTo>
                  <a:lnTo>
                    <a:pt x="1298" y="2314"/>
                  </a:lnTo>
                  <a:lnTo>
                    <a:pt x="2645" y="2314"/>
                  </a:lnTo>
                  <a:lnTo>
                    <a:pt x="2645" y="2873"/>
                  </a:lnTo>
                  <a:lnTo>
                    <a:pt x="2671" y="3001"/>
                  </a:lnTo>
                  <a:lnTo>
                    <a:pt x="2696" y="3102"/>
                  </a:lnTo>
                  <a:lnTo>
                    <a:pt x="2747" y="3229"/>
                  </a:lnTo>
                  <a:lnTo>
                    <a:pt x="2823" y="3306"/>
                  </a:lnTo>
                  <a:lnTo>
                    <a:pt x="2925" y="3382"/>
                  </a:lnTo>
                  <a:lnTo>
                    <a:pt x="3026" y="3433"/>
                  </a:lnTo>
                  <a:lnTo>
                    <a:pt x="3154" y="3484"/>
                  </a:lnTo>
                  <a:lnTo>
                    <a:pt x="8467" y="3484"/>
                  </a:lnTo>
                  <a:lnTo>
                    <a:pt x="8594" y="3433"/>
                  </a:lnTo>
                  <a:lnTo>
                    <a:pt x="8696" y="3382"/>
                  </a:lnTo>
                  <a:lnTo>
                    <a:pt x="8772" y="3306"/>
                  </a:lnTo>
                  <a:lnTo>
                    <a:pt x="8849" y="3229"/>
                  </a:lnTo>
                  <a:lnTo>
                    <a:pt x="8925" y="3102"/>
                  </a:lnTo>
                  <a:lnTo>
                    <a:pt x="8950" y="3001"/>
                  </a:lnTo>
                  <a:lnTo>
                    <a:pt x="8976" y="2873"/>
                  </a:lnTo>
                  <a:lnTo>
                    <a:pt x="8976" y="2314"/>
                  </a:lnTo>
                  <a:lnTo>
                    <a:pt x="10323" y="2314"/>
                  </a:lnTo>
                  <a:lnTo>
                    <a:pt x="10323" y="12204"/>
                  </a:lnTo>
                  <a:lnTo>
                    <a:pt x="10298" y="12433"/>
                  </a:lnTo>
                  <a:lnTo>
                    <a:pt x="10247" y="12662"/>
                  </a:lnTo>
                  <a:lnTo>
                    <a:pt x="10120" y="12840"/>
                  </a:lnTo>
                  <a:lnTo>
                    <a:pt x="9993" y="13018"/>
                  </a:lnTo>
                  <a:lnTo>
                    <a:pt x="9815" y="13145"/>
                  </a:lnTo>
                  <a:lnTo>
                    <a:pt x="9637" y="13247"/>
                  </a:lnTo>
                  <a:lnTo>
                    <a:pt x="9408" y="13323"/>
                  </a:lnTo>
                  <a:lnTo>
                    <a:pt x="9179" y="13348"/>
                  </a:lnTo>
                  <a:lnTo>
                    <a:pt x="8645" y="13348"/>
                  </a:lnTo>
                  <a:lnTo>
                    <a:pt x="8544" y="13374"/>
                  </a:lnTo>
                  <a:lnTo>
                    <a:pt x="8467" y="13425"/>
                  </a:lnTo>
                  <a:lnTo>
                    <a:pt x="8391" y="13526"/>
                  </a:lnTo>
                  <a:lnTo>
                    <a:pt x="8366" y="13628"/>
                  </a:lnTo>
                  <a:lnTo>
                    <a:pt x="8366" y="14162"/>
                  </a:lnTo>
                  <a:lnTo>
                    <a:pt x="8340" y="14391"/>
                  </a:lnTo>
                  <a:lnTo>
                    <a:pt x="8289" y="14594"/>
                  </a:lnTo>
                  <a:lnTo>
                    <a:pt x="8188" y="14798"/>
                  </a:lnTo>
                  <a:lnTo>
                    <a:pt x="8035" y="14976"/>
                  </a:lnTo>
                  <a:lnTo>
                    <a:pt x="7883" y="15103"/>
                  </a:lnTo>
                  <a:lnTo>
                    <a:pt x="7679" y="15204"/>
                  </a:lnTo>
                  <a:lnTo>
                    <a:pt x="7476" y="15281"/>
                  </a:lnTo>
                  <a:lnTo>
                    <a:pt x="7247" y="15306"/>
                  </a:lnTo>
                  <a:lnTo>
                    <a:pt x="1298" y="15306"/>
                  </a:lnTo>
                  <a:lnTo>
                    <a:pt x="1298" y="12306"/>
                  </a:lnTo>
                  <a:lnTo>
                    <a:pt x="1272" y="12230"/>
                  </a:lnTo>
                  <a:lnTo>
                    <a:pt x="1221" y="12128"/>
                  </a:lnTo>
                  <a:lnTo>
                    <a:pt x="1145" y="12077"/>
                  </a:lnTo>
                  <a:lnTo>
                    <a:pt x="942" y="12077"/>
                  </a:lnTo>
                  <a:lnTo>
                    <a:pt x="865" y="12128"/>
                  </a:lnTo>
                  <a:lnTo>
                    <a:pt x="814" y="12230"/>
                  </a:lnTo>
                  <a:lnTo>
                    <a:pt x="789" y="12306"/>
                  </a:lnTo>
                  <a:lnTo>
                    <a:pt x="789" y="15509"/>
                  </a:lnTo>
                  <a:lnTo>
                    <a:pt x="814" y="15611"/>
                  </a:lnTo>
                  <a:lnTo>
                    <a:pt x="891" y="15713"/>
                  </a:lnTo>
                  <a:lnTo>
                    <a:pt x="967" y="15764"/>
                  </a:lnTo>
                  <a:lnTo>
                    <a:pt x="1069" y="15789"/>
                  </a:lnTo>
                  <a:lnTo>
                    <a:pt x="7247" y="15789"/>
                  </a:lnTo>
                  <a:lnTo>
                    <a:pt x="7603" y="15764"/>
                  </a:lnTo>
                  <a:lnTo>
                    <a:pt x="7933" y="15713"/>
                  </a:lnTo>
                  <a:lnTo>
                    <a:pt x="8289" y="15637"/>
                  </a:lnTo>
                  <a:lnTo>
                    <a:pt x="8594" y="15509"/>
                  </a:lnTo>
                  <a:lnTo>
                    <a:pt x="8925" y="15357"/>
                  </a:lnTo>
                  <a:lnTo>
                    <a:pt x="9230" y="15179"/>
                  </a:lnTo>
                  <a:lnTo>
                    <a:pt x="9510" y="14976"/>
                  </a:lnTo>
                  <a:lnTo>
                    <a:pt x="9764" y="14747"/>
                  </a:lnTo>
                  <a:lnTo>
                    <a:pt x="9993" y="14467"/>
                  </a:lnTo>
                  <a:lnTo>
                    <a:pt x="10222" y="14187"/>
                  </a:lnTo>
                  <a:lnTo>
                    <a:pt x="10400" y="13882"/>
                  </a:lnTo>
                  <a:lnTo>
                    <a:pt x="10552" y="13577"/>
                  </a:lnTo>
                  <a:lnTo>
                    <a:pt x="10654" y="13247"/>
                  </a:lnTo>
                  <a:lnTo>
                    <a:pt x="10730" y="12916"/>
                  </a:lnTo>
                  <a:lnTo>
                    <a:pt x="10781" y="12560"/>
                  </a:lnTo>
                  <a:lnTo>
                    <a:pt x="10806" y="12204"/>
                  </a:lnTo>
                  <a:lnTo>
                    <a:pt x="10806" y="2111"/>
                  </a:lnTo>
                  <a:lnTo>
                    <a:pt x="10781" y="1984"/>
                  </a:lnTo>
                  <a:lnTo>
                    <a:pt x="10730" y="1907"/>
                  </a:lnTo>
                  <a:lnTo>
                    <a:pt x="10628" y="1856"/>
                  </a:lnTo>
                  <a:lnTo>
                    <a:pt x="10527" y="1831"/>
                  </a:lnTo>
                  <a:lnTo>
                    <a:pt x="8976" y="1831"/>
                  </a:lnTo>
                  <a:lnTo>
                    <a:pt x="8976" y="1500"/>
                  </a:lnTo>
                  <a:lnTo>
                    <a:pt x="11137" y="1500"/>
                  </a:lnTo>
                  <a:lnTo>
                    <a:pt x="11137" y="16094"/>
                  </a:lnTo>
                  <a:lnTo>
                    <a:pt x="484" y="16094"/>
                  </a:lnTo>
                  <a:lnTo>
                    <a:pt x="484" y="1500"/>
                  </a:lnTo>
                  <a:lnTo>
                    <a:pt x="1043" y="1500"/>
                  </a:lnTo>
                  <a:lnTo>
                    <a:pt x="1120" y="1475"/>
                  </a:lnTo>
                  <a:lnTo>
                    <a:pt x="1196" y="1424"/>
                  </a:lnTo>
                  <a:lnTo>
                    <a:pt x="1247" y="1348"/>
                  </a:lnTo>
                  <a:lnTo>
                    <a:pt x="1272" y="1272"/>
                  </a:lnTo>
                  <a:lnTo>
                    <a:pt x="1247" y="1170"/>
                  </a:lnTo>
                  <a:lnTo>
                    <a:pt x="1196" y="1094"/>
                  </a:lnTo>
                  <a:lnTo>
                    <a:pt x="1120" y="1043"/>
                  </a:lnTo>
                  <a:lnTo>
                    <a:pt x="1043" y="1017"/>
                  </a:lnTo>
                  <a:lnTo>
                    <a:pt x="382" y="1017"/>
                  </a:lnTo>
                  <a:lnTo>
                    <a:pt x="281" y="1043"/>
                  </a:lnTo>
                  <a:lnTo>
                    <a:pt x="204" y="1094"/>
                  </a:lnTo>
                  <a:lnTo>
                    <a:pt x="128" y="1144"/>
                  </a:lnTo>
                  <a:lnTo>
                    <a:pt x="77" y="1221"/>
                  </a:lnTo>
                  <a:lnTo>
                    <a:pt x="26" y="1297"/>
                  </a:lnTo>
                  <a:lnTo>
                    <a:pt x="1" y="1399"/>
                  </a:lnTo>
                  <a:lnTo>
                    <a:pt x="1" y="1500"/>
                  </a:lnTo>
                  <a:lnTo>
                    <a:pt x="1" y="16120"/>
                  </a:lnTo>
                  <a:lnTo>
                    <a:pt x="1" y="16221"/>
                  </a:lnTo>
                  <a:lnTo>
                    <a:pt x="26" y="16298"/>
                  </a:lnTo>
                  <a:lnTo>
                    <a:pt x="77" y="16374"/>
                  </a:lnTo>
                  <a:lnTo>
                    <a:pt x="128" y="16450"/>
                  </a:lnTo>
                  <a:lnTo>
                    <a:pt x="204" y="16501"/>
                  </a:lnTo>
                  <a:lnTo>
                    <a:pt x="281" y="16552"/>
                  </a:lnTo>
                  <a:lnTo>
                    <a:pt x="382" y="16577"/>
                  </a:lnTo>
                  <a:lnTo>
                    <a:pt x="459" y="16603"/>
                  </a:lnTo>
                  <a:lnTo>
                    <a:pt x="11137" y="16603"/>
                  </a:lnTo>
                  <a:lnTo>
                    <a:pt x="11239" y="16577"/>
                  </a:lnTo>
                  <a:lnTo>
                    <a:pt x="11340" y="16552"/>
                  </a:lnTo>
                  <a:lnTo>
                    <a:pt x="11417" y="16501"/>
                  </a:lnTo>
                  <a:lnTo>
                    <a:pt x="11493" y="16450"/>
                  </a:lnTo>
                  <a:lnTo>
                    <a:pt x="11544" y="16374"/>
                  </a:lnTo>
                  <a:lnTo>
                    <a:pt x="11595" y="16298"/>
                  </a:lnTo>
                  <a:lnTo>
                    <a:pt x="11620" y="16221"/>
                  </a:lnTo>
                  <a:lnTo>
                    <a:pt x="11620" y="16120"/>
                  </a:lnTo>
                  <a:lnTo>
                    <a:pt x="11620" y="1500"/>
                  </a:lnTo>
                  <a:lnTo>
                    <a:pt x="11620" y="1399"/>
                  </a:lnTo>
                  <a:lnTo>
                    <a:pt x="11595" y="1297"/>
                  </a:lnTo>
                  <a:lnTo>
                    <a:pt x="11544" y="1221"/>
                  </a:lnTo>
                  <a:lnTo>
                    <a:pt x="11493" y="1144"/>
                  </a:lnTo>
                  <a:lnTo>
                    <a:pt x="11417" y="1094"/>
                  </a:lnTo>
                  <a:lnTo>
                    <a:pt x="11340" y="1043"/>
                  </a:lnTo>
                  <a:lnTo>
                    <a:pt x="11239" y="1017"/>
                  </a:lnTo>
                  <a:lnTo>
                    <a:pt x="8900" y="1017"/>
                  </a:lnTo>
                  <a:lnTo>
                    <a:pt x="8823" y="941"/>
                  </a:lnTo>
                  <a:lnTo>
                    <a:pt x="8747" y="890"/>
                  </a:lnTo>
                  <a:lnTo>
                    <a:pt x="8645" y="839"/>
                  </a:lnTo>
                  <a:lnTo>
                    <a:pt x="6840" y="839"/>
                  </a:lnTo>
                  <a:lnTo>
                    <a:pt x="6789" y="661"/>
                  </a:lnTo>
                  <a:lnTo>
                    <a:pt x="6713" y="483"/>
                  </a:lnTo>
                  <a:lnTo>
                    <a:pt x="6611" y="356"/>
                  </a:lnTo>
                  <a:lnTo>
                    <a:pt x="6484" y="229"/>
                  </a:lnTo>
                  <a:lnTo>
                    <a:pt x="6332" y="128"/>
                  </a:lnTo>
                  <a:lnTo>
                    <a:pt x="6154" y="51"/>
                  </a:lnTo>
                  <a:lnTo>
                    <a:pt x="6001" y="26"/>
                  </a:lnTo>
                  <a:lnTo>
                    <a:pt x="57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7;p41">
              <a:extLst>
                <a:ext uri="{FF2B5EF4-FFF2-40B4-BE49-F238E27FC236}">
                  <a16:creationId xmlns:a16="http://schemas.microsoft.com/office/drawing/2014/main" id="{5A1253D8-8FC1-498E-7A64-CAB9BD218744}"/>
                </a:ext>
              </a:extLst>
            </p:cNvPr>
            <p:cNvSpPr/>
            <p:nvPr/>
          </p:nvSpPr>
          <p:spPr>
            <a:xfrm>
              <a:off x="4890225" y="3442250"/>
              <a:ext cx="174825" cy="58500"/>
            </a:xfrm>
            <a:custGeom>
              <a:avLst/>
              <a:gdLst/>
              <a:ahLst/>
              <a:cxnLst/>
              <a:rect l="l" t="t" r="r" b="b"/>
              <a:pathLst>
                <a:path w="6993" h="2340" extrusionOk="0">
                  <a:moveTo>
                    <a:pt x="3738" y="483"/>
                  </a:moveTo>
                  <a:lnTo>
                    <a:pt x="3916" y="534"/>
                  </a:lnTo>
                  <a:lnTo>
                    <a:pt x="4069" y="585"/>
                  </a:lnTo>
                  <a:lnTo>
                    <a:pt x="4069" y="1093"/>
                  </a:lnTo>
                  <a:lnTo>
                    <a:pt x="4069" y="1195"/>
                  </a:lnTo>
                  <a:lnTo>
                    <a:pt x="4119" y="1271"/>
                  </a:lnTo>
                  <a:lnTo>
                    <a:pt x="4221" y="1322"/>
                  </a:lnTo>
                  <a:lnTo>
                    <a:pt x="4297" y="1348"/>
                  </a:lnTo>
                  <a:lnTo>
                    <a:pt x="4399" y="1322"/>
                  </a:lnTo>
                  <a:lnTo>
                    <a:pt x="4475" y="1271"/>
                  </a:lnTo>
                  <a:lnTo>
                    <a:pt x="4526" y="1195"/>
                  </a:lnTo>
                  <a:lnTo>
                    <a:pt x="4552" y="1093"/>
                  </a:lnTo>
                  <a:lnTo>
                    <a:pt x="4552" y="916"/>
                  </a:lnTo>
                  <a:lnTo>
                    <a:pt x="4780" y="1170"/>
                  </a:lnTo>
                  <a:lnTo>
                    <a:pt x="4526" y="1449"/>
                  </a:lnTo>
                  <a:lnTo>
                    <a:pt x="4399" y="1551"/>
                  </a:lnTo>
                  <a:lnTo>
                    <a:pt x="4247" y="1653"/>
                  </a:lnTo>
                  <a:lnTo>
                    <a:pt x="4094" y="1755"/>
                  </a:lnTo>
                  <a:lnTo>
                    <a:pt x="3916" y="1805"/>
                  </a:lnTo>
                  <a:lnTo>
                    <a:pt x="3713" y="1856"/>
                  </a:lnTo>
                  <a:lnTo>
                    <a:pt x="3280" y="1856"/>
                  </a:lnTo>
                  <a:lnTo>
                    <a:pt x="3077" y="1805"/>
                  </a:lnTo>
                  <a:lnTo>
                    <a:pt x="2899" y="1755"/>
                  </a:lnTo>
                  <a:lnTo>
                    <a:pt x="2746" y="1653"/>
                  </a:lnTo>
                  <a:lnTo>
                    <a:pt x="2594" y="1551"/>
                  </a:lnTo>
                  <a:lnTo>
                    <a:pt x="2441" y="1449"/>
                  </a:lnTo>
                  <a:lnTo>
                    <a:pt x="2187" y="1170"/>
                  </a:lnTo>
                  <a:lnTo>
                    <a:pt x="2441" y="916"/>
                  </a:lnTo>
                  <a:lnTo>
                    <a:pt x="2441" y="1093"/>
                  </a:lnTo>
                  <a:lnTo>
                    <a:pt x="2467" y="1195"/>
                  </a:lnTo>
                  <a:lnTo>
                    <a:pt x="2518" y="1271"/>
                  </a:lnTo>
                  <a:lnTo>
                    <a:pt x="2594" y="1322"/>
                  </a:lnTo>
                  <a:lnTo>
                    <a:pt x="2670" y="1348"/>
                  </a:lnTo>
                  <a:lnTo>
                    <a:pt x="2772" y="1322"/>
                  </a:lnTo>
                  <a:lnTo>
                    <a:pt x="2848" y="1271"/>
                  </a:lnTo>
                  <a:lnTo>
                    <a:pt x="2899" y="1195"/>
                  </a:lnTo>
                  <a:lnTo>
                    <a:pt x="2924" y="1093"/>
                  </a:lnTo>
                  <a:lnTo>
                    <a:pt x="2924" y="585"/>
                  </a:lnTo>
                  <a:lnTo>
                    <a:pt x="3077" y="534"/>
                  </a:lnTo>
                  <a:lnTo>
                    <a:pt x="3255" y="483"/>
                  </a:lnTo>
                  <a:lnTo>
                    <a:pt x="3255" y="1297"/>
                  </a:lnTo>
                  <a:lnTo>
                    <a:pt x="3280" y="1399"/>
                  </a:lnTo>
                  <a:lnTo>
                    <a:pt x="3331" y="1475"/>
                  </a:lnTo>
                  <a:lnTo>
                    <a:pt x="3407" y="1526"/>
                  </a:lnTo>
                  <a:lnTo>
                    <a:pt x="3484" y="1551"/>
                  </a:lnTo>
                  <a:lnTo>
                    <a:pt x="3585" y="1526"/>
                  </a:lnTo>
                  <a:lnTo>
                    <a:pt x="3662" y="1475"/>
                  </a:lnTo>
                  <a:lnTo>
                    <a:pt x="3713" y="1399"/>
                  </a:lnTo>
                  <a:lnTo>
                    <a:pt x="3738" y="1297"/>
                  </a:lnTo>
                  <a:lnTo>
                    <a:pt x="3738" y="483"/>
                  </a:lnTo>
                  <a:close/>
                  <a:moveTo>
                    <a:pt x="153" y="0"/>
                  </a:moveTo>
                  <a:lnTo>
                    <a:pt x="77" y="51"/>
                  </a:lnTo>
                  <a:lnTo>
                    <a:pt x="26" y="127"/>
                  </a:lnTo>
                  <a:lnTo>
                    <a:pt x="1" y="229"/>
                  </a:lnTo>
                  <a:lnTo>
                    <a:pt x="26" y="331"/>
                  </a:lnTo>
                  <a:lnTo>
                    <a:pt x="77" y="407"/>
                  </a:lnTo>
                  <a:lnTo>
                    <a:pt x="153" y="458"/>
                  </a:lnTo>
                  <a:lnTo>
                    <a:pt x="255" y="483"/>
                  </a:lnTo>
                  <a:lnTo>
                    <a:pt x="458" y="483"/>
                  </a:lnTo>
                  <a:lnTo>
                    <a:pt x="662" y="534"/>
                  </a:lnTo>
                  <a:lnTo>
                    <a:pt x="840" y="585"/>
                  </a:lnTo>
                  <a:lnTo>
                    <a:pt x="992" y="687"/>
                  </a:lnTo>
                  <a:lnTo>
                    <a:pt x="1145" y="788"/>
                  </a:lnTo>
                  <a:lnTo>
                    <a:pt x="1272" y="890"/>
                  </a:lnTo>
                  <a:lnTo>
                    <a:pt x="1551" y="1170"/>
                  </a:lnTo>
                  <a:lnTo>
                    <a:pt x="1297" y="1424"/>
                  </a:lnTo>
                  <a:lnTo>
                    <a:pt x="1297" y="1246"/>
                  </a:lnTo>
                  <a:lnTo>
                    <a:pt x="1272" y="1144"/>
                  </a:lnTo>
                  <a:lnTo>
                    <a:pt x="1221" y="1068"/>
                  </a:lnTo>
                  <a:lnTo>
                    <a:pt x="1145" y="1017"/>
                  </a:lnTo>
                  <a:lnTo>
                    <a:pt x="1043" y="992"/>
                  </a:lnTo>
                  <a:lnTo>
                    <a:pt x="967" y="1017"/>
                  </a:lnTo>
                  <a:lnTo>
                    <a:pt x="890" y="1068"/>
                  </a:lnTo>
                  <a:lnTo>
                    <a:pt x="840" y="1144"/>
                  </a:lnTo>
                  <a:lnTo>
                    <a:pt x="814" y="1246"/>
                  </a:lnTo>
                  <a:lnTo>
                    <a:pt x="814" y="1755"/>
                  </a:lnTo>
                  <a:lnTo>
                    <a:pt x="560" y="1831"/>
                  </a:lnTo>
                  <a:lnTo>
                    <a:pt x="255" y="1856"/>
                  </a:lnTo>
                  <a:lnTo>
                    <a:pt x="153" y="1882"/>
                  </a:lnTo>
                  <a:lnTo>
                    <a:pt x="77" y="1933"/>
                  </a:lnTo>
                  <a:lnTo>
                    <a:pt x="26" y="2009"/>
                  </a:lnTo>
                  <a:lnTo>
                    <a:pt x="1" y="2110"/>
                  </a:lnTo>
                  <a:lnTo>
                    <a:pt x="26" y="2212"/>
                  </a:lnTo>
                  <a:lnTo>
                    <a:pt x="77" y="2288"/>
                  </a:lnTo>
                  <a:lnTo>
                    <a:pt x="153" y="2339"/>
                  </a:lnTo>
                  <a:lnTo>
                    <a:pt x="484" y="2339"/>
                  </a:lnTo>
                  <a:lnTo>
                    <a:pt x="712" y="2288"/>
                  </a:lnTo>
                  <a:lnTo>
                    <a:pt x="941" y="2238"/>
                  </a:lnTo>
                  <a:lnTo>
                    <a:pt x="1145" y="2136"/>
                  </a:lnTo>
                  <a:lnTo>
                    <a:pt x="1323" y="2034"/>
                  </a:lnTo>
                  <a:lnTo>
                    <a:pt x="1501" y="1882"/>
                  </a:lnTo>
                  <a:lnTo>
                    <a:pt x="1679" y="1729"/>
                  </a:lnTo>
                  <a:lnTo>
                    <a:pt x="1857" y="1551"/>
                  </a:lnTo>
                  <a:lnTo>
                    <a:pt x="2162" y="1831"/>
                  </a:lnTo>
                  <a:lnTo>
                    <a:pt x="2340" y="1983"/>
                  </a:lnTo>
                  <a:lnTo>
                    <a:pt x="2518" y="2110"/>
                  </a:lnTo>
                  <a:lnTo>
                    <a:pt x="2721" y="2212"/>
                  </a:lnTo>
                  <a:lnTo>
                    <a:pt x="2950" y="2288"/>
                  </a:lnTo>
                  <a:lnTo>
                    <a:pt x="3204" y="2339"/>
                  </a:lnTo>
                  <a:lnTo>
                    <a:pt x="3763" y="2339"/>
                  </a:lnTo>
                  <a:lnTo>
                    <a:pt x="4018" y="2288"/>
                  </a:lnTo>
                  <a:lnTo>
                    <a:pt x="4247" y="2212"/>
                  </a:lnTo>
                  <a:lnTo>
                    <a:pt x="4450" y="2110"/>
                  </a:lnTo>
                  <a:lnTo>
                    <a:pt x="4653" y="1983"/>
                  </a:lnTo>
                  <a:lnTo>
                    <a:pt x="4806" y="1831"/>
                  </a:lnTo>
                  <a:lnTo>
                    <a:pt x="5111" y="1551"/>
                  </a:lnTo>
                  <a:lnTo>
                    <a:pt x="5289" y="1729"/>
                  </a:lnTo>
                  <a:lnTo>
                    <a:pt x="5467" y="1882"/>
                  </a:lnTo>
                  <a:lnTo>
                    <a:pt x="5645" y="2034"/>
                  </a:lnTo>
                  <a:lnTo>
                    <a:pt x="5848" y="2136"/>
                  </a:lnTo>
                  <a:lnTo>
                    <a:pt x="6052" y="2238"/>
                  </a:lnTo>
                  <a:lnTo>
                    <a:pt x="6255" y="2288"/>
                  </a:lnTo>
                  <a:lnTo>
                    <a:pt x="6484" y="2339"/>
                  </a:lnTo>
                  <a:lnTo>
                    <a:pt x="6840" y="2339"/>
                  </a:lnTo>
                  <a:lnTo>
                    <a:pt x="6916" y="2288"/>
                  </a:lnTo>
                  <a:lnTo>
                    <a:pt x="6967" y="2212"/>
                  </a:lnTo>
                  <a:lnTo>
                    <a:pt x="6992" y="2110"/>
                  </a:lnTo>
                  <a:lnTo>
                    <a:pt x="6967" y="2009"/>
                  </a:lnTo>
                  <a:lnTo>
                    <a:pt x="6916" y="1933"/>
                  </a:lnTo>
                  <a:lnTo>
                    <a:pt x="6840" y="1882"/>
                  </a:lnTo>
                  <a:lnTo>
                    <a:pt x="6738" y="1856"/>
                  </a:lnTo>
                  <a:lnTo>
                    <a:pt x="6433" y="1831"/>
                  </a:lnTo>
                  <a:lnTo>
                    <a:pt x="6179" y="1755"/>
                  </a:lnTo>
                  <a:lnTo>
                    <a:pt x="6179" y="1246"/>
                  </a:lnTo>
                  <a:lnTo>
                    <a:pt x="6153" y="1144"/>
                  </a:lnTo>
                  <a:lnTo>
                    <a:pt x="6103" y="1068"/>
                  </a:lnTo>
                  <a:lnTo>
                    <a:pt x="6026" y="1017"/>
                  </a:lnTo>
                  <a:lnTo>
                    <a:pt x="5925" y="992"/>
                  </a:lnTo>
                  <a:lnTo>
                    <a:pt x="5823" y="1017"/>
                  </a:lnTo>
                  <a:lnTo>
                    <a:pt x="5747" y="1068"/>
                  </a:lnTo>
                  <a:lnTo>
                    <a:pt x="5696" y="1144"/>
                  </a:lnTo>
                  <a:lnTo>
                    <a:pt x="5696" y="1246"/>
                  </a:lnTo>
                  <a:lnTo>
                    <a:pt x="5696" y="1424"/>
                  </a:lnTo>
                  <a:lnTo>
                    <a:pt x="5441" y="1170"/>
                  </a:lnTo>
                  <a:lnTo>
                    <a:pt x="5696" y="890"/>
                  </a:lnTo>
                  <a:lnTo>
                    <a:pt x="5848" y="788"/>
                  </a:lnTo>
                  <a:lnTo>
                    <a:pt x="5975" y="687"/>
                  </a:lnTo>
                  <a:lnTo>
                    <a:pt x="6153" y="585"/>
                  </a:lnTo>
                  <a:lnTo>
                    <a:pt x="6331" y="534"/>
                  </a:lnTo>
                  <a:lnTo>
                    <a:pt x="6509" y="483"/>
                  </a:lnTo>
                  <a:lnTo>
                    <a:pt x="6738" y="483"/>
                  </a:lnTo>
                  <a:lnTo>
                    <a:pt x="6840" y="458"/>
                  </a:lnTo>
                  <a:lnTo>
                    <a:pt x="6916" y="407"/>
                  </a:lnTo>
                  <a:lnTo>
                    <a:pt x="6967" y="331"/>
                  </a:lnTo>
                  <a:lnTo>
                    <a:pt x="6992" y="229"/>
                  </a:lnTo>
                  <a:lnTo>
                    <a:pt x="6967" y="127"/>
                  </a:lnTo>
                  <a:lnTo>
                    <a:pt x="6916" y="51"/>
                  </a:lnTo>
                  <a:lnTo>
                    <a:pt x="6840" y="0"/>
                  </a:lnTo>
                  <a:lnTo>
                    <a:pt x="6458" y="0"/>
                  </a:lnTo>
                  <a:lnTo>
                    <a:pt x="6204" y="51"/>
                  </a:lnTo>
                  <a:lnTo>
                    <a:pt x="5975" y="127"/>
                  </a:lnTo>
                  <a:lnTo>
                    <a:pt x="5772" y="254"/>
                  </a:lnTo>
                  <a:lnTo>
                    <a:pt x="5594" y="356"/>
                  </a:lnTo>
                  <a:lnTo>
                    <a:pt x="5416" y="509"/>
                  </a:lnTo>
                  <a:lnTo>
                    <a:pt x="5111" y="814"/>
                  </a:lnTo>
                  <a:lnTo>
                    <a:pt x="4933" y="610"/>
                  </a:lnTo>
                  <a:lnTo>
                    <a:pt x="4755" y="458"/>
                  </a:lnTo>
                  <a:lnTo>
                    <a:pt x="4577" y="331"/>
                  </a:lnTo>
                  <a:lnTo>
                    <a:pt x="4399" y="204"/>
                  </a:lnTo>
                  <a:lnTo>
                    <a:pt x="4196" y="102"/>
                  </a:lnTo>
                  <a:lnTo>
                    <a:pt x="3967" y="51"/>
                  </a:lnTo>
                  <a:lnTo>
                    <a:pt x="3738" y="0"/>
                  </a:lnTo>
                  <a:lnTo>
                    <a:pt x="3230" y="0"/>
                  </a:lnTo>
                  <a:lnTo>
                    <a:pt x="3001" y="51"/>
                  </a:lnTo>
                  <a:lnTo>
                    <a:pt x="2797" y="102"/>
                  </a:lnTo>
                  <a:lnTo>
                    <a:pt x="2594" y="204"/>
                  </a:lnTo>
                  <a:lnTo>
                    <a:pt x="2416" y="331"/>
                  </a:lnTo>
                  <a:lnTo>
                    <a:pt x="2213" y="458"/>
                  </a:lnTo>
                  <a:lnTo>
                    <a:pt x="2035" y="610"/>
                  </a:lnTo>
                  <a:lnTo>
                    <a:pt x="1857" y="814"/>
                  </a:lnTo>
                  <a:lnTo>
                    <a:pt x="1577" y="509"/>
                  </a:lnTo>
                  <a:lnTo>
                    <a:pt x="1399" y="356"/>
                  </a:lnTo>
                  <a:lnTo>
                    <a:pt x="1221" y="254"/>
                  </a:lnTo>
                  <a:lnTo>
                    <a:pt x="1018" y="127"/>
                  </a:lnTo>
                  <a:lnTo>
                    <a:pt x="789" y="51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8;p41">
              <a:extLst>
                <a:ext uri="{FF2B5EF4-FFF2-40B4-BE49-F238E27FC236}">
                  <a16:creationId xmlns:a16="http://schemas.microsoft.com/office/drawing/2014/main" id="{5627603B-C4C5-2662-DDED-974261EEAE63}"/>
                </a:ext>
              </a:extLst>
            </p:cNvPr>
            <p:cNvSpPr/>
            <p:nvPr/>
          </p:nvSpPr>
          <p:spPr>
            <a:xfrm>
              <a:off x="4890225" y="3526150"/>
              <a:ext cx="129050" cy="12100"/>
            </a:xfrm>
            <a:custGeom>
              <a:avLst/>
              <a:gdLst/>
              <a:ahLst/>
              <a:cxnLst/>
              <a:rect l="l" t="t" r="r" b="b"/>
              <a:pathLst>
                <a:path w="5162" h="484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56"/>
                  </a:lnTo>
                  <a:lnTo>
                    <a:pt x="77" y="433"/>
                  </a:lnTo>
                  <a:lnTo>
                    <a:pt x="153" y="483"/>
                  </a:lnTo>
                  <a:lnTo>
                    <a:pt x="5009" y="483"/>
                  </a:lnTo>
                  <a:lnTo>
                    <a:pt x="5086" y="433"/>
                  </a:lnTo>
                  <a:lnTo>
                    <a:pt x="5162" y="356"/>
                  </a:lnTo>
                  <a:lnTo>
                    <a:pt x="5162" y="255"/>
                  </a:lnTo>
                  <a:lnTo>
                    <a:pt x="5162" y="153"/>
                  </a:lnTo>
                  <a:lnTo>
                    <a:pt x="5086" y="77"/>
                  </a:lnTo>
                  <a:lnTo>
                    <a:pt x="5009" y="26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9;p41">
              <a:extLst>
                <a:ext uri="{FF2B5EF4-FFF2-40B4-BE49-F238E27FC236}">
                  <a16:creationId xmlns:a16="http://schemas.microsoft.com/office/drawing/2014/main" id="{A124DB7C-BD0E-C2B3-A6EB-6C53F22D1F3C}"/>
                </a:ext>
              </a:extLst>
            </p:cNvPr>
            <p:cNvSpPr/>
            <p:nvPr/>
          </p:nvSpPr>
          <p:spPr>
            <a:xfrm>
              <a:off x="4910575" y="3555375"/>
              <a:ext cx="154475" cy="12100"/>
            </a:xfrm>
            <a:custGeom>
              <a:avLst/>
              <a:gdLst/>
              <a:ahLst/>
              <a:cxnLst/>
              <a:rect l="l" t="t" r="r" b="b"/>
              <a:pathLst>
                <a:path w="6179" h="484" extrusionOk="0">
                  <a:moveTo>
                    <a:pt x="229" y="1"/>
                  </a:moveTo>
                  <a:lnTo>
                    <a:pt x="153" y="26"/>
                  </a:lnTo>
                  <a:lnTo>
                    <a:pt x="76" y="77"/>
                  </a:lnTo>
                  <a:lnTo>
                    <a:pt x="26" y="153"/>
                  </a:lnTo>
                  <a:lnTo>
                    <a:pt x="0" y="255"/>
                  </a:lnTo>
                  <a:lnTo>
                    <a:pt x="26" y="357"/>
                  </a:lnTo>
                  <a:lnTo>
                    <a:pt x="76" y="433"/>
                  </a:lnTo>
                  <a:lnTo>
                    <a:pt x="153" y="484"/>
                  </a:lnTo>
                  <a:lnTo>
                    <a:pt x="6026" y="484"/>
                  </a:lnTo>
                  <a:lnTo>
                    <a:pt x="6102" y="433"/>
                  </a:lnTo>
                  <a:lnTo>
                    <a:pt x="6153" y="357"/>
                  </a:lnTo>
                  <a:lnTo>
                    <a:pt x="6178" y="255"/>
                  </a:lnTo>
                  <a:lnTo>
                    <a:pt x="6153" y="153"/>
                  </a:lnTo>
                  <a:lnTo>
                    <a:pt x="6102" y="77"/>
                  </a:lnTo>
                  <a:lnTo>
                    <a:pt x="6026" y="26"/>
                  </a:lnTo>
                  <a:lnTo>
                    <a:pt x="59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0;p41">
              <a:extLst>
                <a:ext uri="{FF2B5EF4-FFF2-40B4-BE49-F238E27FC236}">
                  <a16:creationId xmlns:a16="http://schemas.microsoft.com/office/drawing/2014/main" id="{DAD0FBA3-6E27-D5DE-EA83-5FE6AFF683BD}"/>
                </a:ext>
              </a:extLst>
            </p:cNvPr>
            <p:cNvSpPr/>
            <p:nvPr/>
          </p:nvSpPr>
          <p:spPr>
            <a:xfrm>
              <a:off x="4890225" y="3580800"/>
              <a:ext cx="174825" cy="12100"/>
            </a:xfrm>
            <a:custGeom>
              <a:avLst/>
              <a:gdLst/>
              <a:ahLst/>
              <a:cxnLst/>
              <a:rect l="l" t="t" r="r" b="b"/>
              <a:pathLst>
                <a:path w="6993" h="484" extrusionOk="0">
                  <a:moveTo>
                    <a:pt x="255" y="1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31"/>
                  </a:lnTo>
                  <a:lnTo>
                    <a:pt x="77" y="408"/>
                  </a:lnTo>
                  <a:lnTo>
                    <a:pt x="153" y="458"/>
                  </a:lnTo>
                  <a:lnTo>
                    <a:pt x="255" y="484"/>
                  </a:lnTo>
                  <a:lnTo>
                    <a:pt x="6738" y="484"/>
                  </a:lnTo>
                  <a:lnTo>
                    <a:pt x="6840" y="458"/>
                  </a:lnTo>
                  <a:lnTo>
                    <a:pt x="6916" y="408"/>
                  </a:lnTo>
                  <a:lnTo>
                    <a:pt x="6967" y="331"/>
                  </a:lnTo>
                  <a:lnTo>
                    <a:pt x="6992" y="255"/>
                  </a:lnTo>
                  <a:lnTo>
                    <a:pt x="6967" y="153"/>
                  </a:lnTo>
                  <a:lnTo>
                    <a:pt x="6916" y="77"/>
                  </a:lnTo>
                  <a:lnTo>
                    <a:pt x="6840" y="26"/>
                  </a:lnTo>
                  <a:lnTo>
                    <a:pt x="67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1;p41">
              <a:extLst>
                <a:ext uri="{FF2B5EF4-FFF2-40B4-BE49-F238E27FC236}">
                  <a16:creationId xmlns:a16="http://schemas.microsoft.com/office/drawing/2014/main" id="{DA8C4587-9EC8-F2EC-ACAD-0107B6E0FCAD}"/>
                </a:ext>
              </a:extLst>
            </p:cNvPr>
            <p:cNvSpPr/>
            <p:nvPr/>
          </p:nvSpPr>
          <p:spPr>
            <a:xfrm>
              <a:off x="4910575" y="3606225"/>
              <a:ext cx="154475" cy="12100"/>
            </a:xfrm>
            <a:custGeom>
              <a:avLst/>
              <a:gdLst/>
              <a:ahLst/>
              <a:cxnLst/>
              <a:rect l="l" t="t" r="r" b="b"/>
              <a:pathLst>
                <a:path w="6179" h="484" extrusionOk="0">
                  <a:moveTo>
                    <a:pt x="153" y="1"/>
                  </a:moveTo>
                  <a:lnTo>
                    <a:pt x="76" y="52"/>
                  </a:lnTo>
                  <a:lnTo>
                    <a:pt x="26" y="128"/>
                  </a:lnTo>
                  <a:lnTo>
                    <a:pt x="0" y="230"/>
                  </a:lnTo>
                  <a:lnTo>
                    <a:pt x="26" y="331"/>
                  </a:lnTo>
                  <a:lnTo>
                    <a:pt x="76" y="408"/>
                  </a:lnTo>
                  <a:lnTo>
                    <a:pt x="153" y="458"/>
                  </a:lnTo>
                  <a:lnTo>
                    <a:pt x="229" y="484"/>
                  </a:lnTo>
                  <a:lnTo>
                    <a:pt x="5924" y="484"/>
                  </a:lnTo>
                  <a:lnTo>
                    <a:pt x="6026" y="458"/>
                  </a:lnTo>
                  <a:lnTo>
                    <a:pt x="6102" y="408"/>
                  </a:lnTo>
                  <a:lnTo>
                    <a:pt x="6153" y="331"/>
                  </a:lnTo>
                  <a:lnTo>
                    <a:pt x="6178" y="230"/>
                  </a:lnTo>
                  <a:lnTo>
                    <a:pt x="6153" y="128"/>
                  </a:lnTo>
                  <a:lnTo>
                    <a:pt x="6102" y="52"/>
                  </a:lnTo>
                  <a:lnTo>
                    <a:pt x="60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2;p41">
              <a:extLst>
                <a:ext uri="{FF2B5EF4-FFF2-40B4-BE49-F238E27FC236}">
                  <a16:creationId xmlns:a16="http://schemas.microsoft.com/office/drawing/2014/main" id="{04502F93-C725-0B53-DA3F-707F5D3A0A28}"/>
                </a:ext>
              </a:extLst>
            </p:cNvPr>
            <p:cNvSpPr/>
            <p:nvPr/>
          </p:nvSpPr>
          <p:spPr>
            <a:xfrm>
              <a:off x="4890225" y="3631025"/>
              <a:ext cx="174825" cy="12100"/>
            </a:xfrm>
            <a:custGeom>
              <a:avLst/>
              <a:gdLst/>
              <a:ahLst/>
              <a:cxnLst/>
              <a:rect l="l" t="t" r="r" b="b"/>
              <a:pathLst>
                <a:path w="6993" h="484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55"/>
                  </a:lnTo>
                  <a:lnTo>
                    <a:pt x="26" y="356"/>
                  </a:lnTo>
                  <a:lnTo>
                    <a:pt x="77" y="433"/>
                  </a:lnTo>
                  <a:lnTo>
                    <a:pt x="153" y="483"/>
                  </a:lnTo>
                  <a:lnTo>
                    <a:pt x="6840" y="483"/>
                  </a:lnTo>
                  <a:lnTo>
                    <a:pt x="6916" y="433"/>
                  </a:lnTo>
                  <a:lnTo>
                    <a:pt x="6967" y="356"/>
                  </a:lnTo>
                  <a:lnTo>
                    <a:pt x="6992" y="255"/>
                  </a:lnTo>
                  <a:lnTo>
                    <a:pt x="6967" y="153"/>
                  </a:lnTo>
                  <a:lnTo>
                    <a:pt x="6916" y="77"/>
                  </a:lnTo>
                  <a:lnTo>
                    <a:pt x="6840" y="26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3;p41">
              <a:extLst>
                <a:ext uri="{FF2B5EF4-FFF2-40B4-BE49-F238E27FC236}">
                  <a16:creationId xmlns:a16="http://schemas.microsoft.com/office/drawing/2014/main" id="{FB1CFA97-3A08-744B-1F6F-09AD806F1707}"/>
                </a:ext>
              </a:extLst>
            </p:cNvPr>
            <p:cNvSpPr/>
            <p:nvPr/>
          </p:nvSpPr>
          <p:spPr>
            <a:xfrm>
              <a:off x="4890225" y="3656450"/>
              <a:ext cx="104900" cy="12100"/>
            </a:xfrm>
            <a:custGeom>
              <a:avLst/>
              <a:gdLst/>
              <a:ahLst/>
              <a:cxnLst/>
              <a:rect l="l" t="t" r="r" b="b"/>
              <a:pathLst>
                <a:path w="4196" h="484" extrusionOk="0">
                  <a:moveTo>
                    <a:pt x="255" y="0"/>
                  </a:moveTo>
                  <a:lnTo>
                    <a:pt x="153" y="26"/>
                  </a:lnTo>
                  <a:lnTo>
                    <a:pt x="77" y="77"/>
                  </a:lnTo>
                  <a:lnTo>
                    <a:pt x="26" y="153"/>
                  </a:lnTo>
                  <a:lnTo>
                    <a:pt x="1" y="229"/>
                  </a:lnTo>
                  <a:lnTo>
                    <a:pt x="26" y="331"/>
                  </a:lnTo>
                  <a:lnTo>
                    <a:pt x="77" y="407"/>
                  </a:lnTo>
                  <a:lnTo>
                    <a:pt x="153" y="458"/>
                  </a:lnTo>
                  <a:lnTo>
                    <a:pt x="255" y="483"/>
                  </a:lnTo>
                  <a:lnTo>
                    <a:pt x="3941" y="483"/>
                  </a:lnTo>
                  <a:lnTo>
                    <a:pt x="4043" y="458"/>
                  </a:lnTo>
                  <a:lnTo>
                    <a:pt x="4119" y="407"/>
                  </a:lnTo>
                  <a:lnTo>
                    <a:pt x="4170" y="331"/>
                  </a:lnTo>
                  <a:lnTo>
                    <a:pt x="4196" y="229"/>
                  </a:lnTo>
                  <a:lnTo>
                    <a:pt x="4170" y="153"/>
                  </a:lnTo>
                  <a:lnTo>
                    <a:pt x="4119" y="77"/>
                  </a:lnTo>
                  <a:lnTo>
                    <a:pt x="4043" y="26"/>
                  </a:lnTo>
                  <a:lnTo>
                    <a:pt x="3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4;p41">
              <a:extLst>
                <a:ext uri="{FF2B5EF4-FFF2-40B4-BE49-F238E27FC236}">
                  <a16:creationId xmlns:a16="http://schemas.microsoft.com/office/drawing/2014/main" id="{463DBF33-A0C7-ED94-9BC3-D08BDEA31C67}"/>
                </a:ext>
              </a:extLst>
            </p:cNvPr>
            <p:cNvSpPr/>
            <p:nvPr/>
          </p:nvSpPr>
          <p:spPr>
            <a:xfrm>
              <a:off x="4740225" y="3479750"/>
              <a:ext cx="83925" cy="258075"/>
            </a:xfrm>
            <a:custGeom>
              <a:avLst/>
              <a:gdLst/>
              <a:ahLst/>
              <a:cxnLst/>
              <a:rect l="l" t="t" r="r" b="b"/>
              <a:pathLst>
                <a:path w="3357" h="10323" extrusionOk="0">
                  <a:moveTo>
                    <a:pt x="2772" y="509"/>
                  </a:moveTo>
                  <a:lnTo>
                    <a:pt x="2772" y="1856"/>
                  </a:lnTo>
                  <a:lnTo>
                    <a:pt x="2365" y="1856"/>
                  </a:lnTo>
                  <a:lnTo>
                    <a:pt x="2365" y="1170"/>
                  </a:lnTo>
                  <a:lnTo>
                    <a:pt x="2339" y="1094"/>
                  </a:lnTo>
                  <a:lnTo>
                    <a:pt x="2289" y="1017"/>
                  </a:lnTo>
                  <a:lnTo>
                    <a:pt x="2212" y="966"/>
                  </a:lnTo>
                  <a:lnTo>
                    <a:pt x="2111" y="941"/>
                  </a:lnTo>
                  <a:lnTo>
                    <a:pt x="2034" y="966"/>
                  </a:lnTo>
                  <a:lnTo>
                    <a:pt x="1958" y="1017"/>
                  </a:lnTo>
                  <a:lnTo>
                    <a:pt x="1882" y="1094"/>
                  </a:lnTo>
                  <a:lnTo>
                    <a:pt x="1882" y="1170"/>
                  </a:lnTo>
                  <a:lnTo>
                    <a:pt x="1882" y="1856"/>
                  </a:lnTo>
                  <a:lnTo>
                    <a:pt x="1475" y="1856"/>
                  </a:lnTo>
                  <a:lnTo>
                    <a:pt x="1475" y="1170"/>
                  </a:lnTo>
                  <a:lnTo>
                    <a:pt x="1450" y="1094"/>
                  </a:lnTo>
                  <a:lnTo>
                    <a:pt x="1399" y="1017"/>
                  </a:lnTo>
                  <a:lnTo>
                    <a:pt x="1322" y="966"/>
                  </a:lnTo>
                  <a:lnTo>
                    <a:pt x="1221" y="941"/>
                  </a:lnTo>
                  <a:lnTo>
                    <a:pt x="1119" y="966"/>
                  </a:lnTo>
                  <a:lnTo>
                    <a:pt x="1043" y="1017"/>
                  </a:lnTo>
                  <a:lnTo>
                    <a:pt x="992" y="1094"/>
                  </a:lnTo>
                  <a:lnTo>
                    <a:pt x="992" y="1170"/>
                  </a:lnTo>
                  <a:lnTo>
                    <a:pt x="992" y="1856"/>
                  </a:lnTo>
                  <a:lnTo>
                    <a:pt x="585" y="1856"/>
                  </a:lnTo>
                  <a:lnTo>
                    <a:pt x="585" y="509"/>
                  </a:lnTo>
                  <a:close/>
                  <a:moveTo>
                    <a:pt x="2873" y="2339"/>
                  </a:moveTo>
                  <a:lnTo>
                    <a:pt x="2873" y="2721"/>
                  </a:lnTo>
                  <a:lnTo>
                    <a:pt x="483" y="2721"/>
                  </a:lnTo>
                  <a:lnTo>
                    <a:pt x="483" y="2339"/>
                  </a:lnTo>
                  <a:close/>
                  <a:moveTo>
                    <a:pt x="433" y="0"/>
                  </a:moveTo>
                  <a:lnTo>
                    <a:pt x="305" y="51"/>
                  </a:lnTo>
                  <a:lnTo>
                    <a:pt x="204" y="127"/>
                  </a:lnTo>
                  <a:lnTo>
                    <a:pt x="127" y="229"/>
                  </a:lnTo>
                  <a:lnTo>
                    <a:pt x="102" y="356"/>
                  </a:lnTo>
                  <a:lnTo>
                    <a:pt x="102" y="1933"/>
                  </a:lnTo>
                  <a:lnTo>
                    <a:pt x="26" y="2034"/>
                  </a:lnTo>
                  <a:lnTo>
                    <a:pt x="0" y="2161"/>
                  </a:lnTo>
                  <a:lnTo>
                    <a:pt x="0" y="2899"/>
                  </a:lnTo>
                  <a:lnTo>
                    <a:pt x="0" y="3026"/>
                  </a:lnTo>
                  <a:lnTo>
                    <a:pt x="77" y="3102"/>
                  </a:lnTo>
                  <a:lnTo>
                    <a:pt x="178" y="3178"/>
                  </a:lnTo>
                  <a:lnTo>
                    <a:pt x="280" y="3204"/>
                  </a:lnTo>
                  <a:lnTo>
                    <a:pt x="356" y="3204"/>
                  </a:lnTo>
                  <a:lnTo>
                    <a:pt x="356" y="3534"/>
                  </a:lnTo>
                  <a:lnTo>
                    <a:pt x="356" y="3636"/>
                  </a:lnTo>
                  <a:lnTo>
                    <a:pt x="407" y="3712"/>
                  </a:lnTo>
                  <a:lnTo>
                    <a:pt x="483" y="3763"/>
                  </a:lnTo>
                  <a:lnTo>
                    <a:pt x="585" y="3789"/>
                  </a:lnTo>
                  <a:lnTo>
                    <a:pt x="687" y="3763"/>
                  </a:lnTo>
                  <a:lnTo>
                    <a:pt x="763" y="3712"/>
                  </a:lnTo>
                  <a:lnTo>
                    <a:pt x="814" y="3636"/>
                  </a:lnTo>
                  <a:lnTo>
                    <a:pt x="839" y="3534"/>
                  </a:lnTo>
                  <a:lnTo>
                    <a:pt x="839" y="3204"/>
                  </a:lnTo>
                  <a:lnTo>
                    <a:pt x="2517" y="3204"/>
                  </a:lnTo>
                  <a:lnTo>
                    <a:pt x="2517" y="8975"/>
                  </a:lnTo>
                  <a:lnTo>
                    <a:pt x="2492" y="9153"/>
                  </a:lnTo>
                  <a:lnTo>
                    <a:pt x="2441" y="9306"/>
                  </a:lnTo>
                  <a:lnTo>
                    <a:pt x="2365" y="9458"/>
                  </a:lnTo>
                  <a:lnTo>
                    <a:pt x="2263" y="9585"/>
                  </a:lnTo>
                  <a:lnTo>
                    <a:pt x="2136" y="9687"/>
                  </a:lnTo>
                  <a:lnTo>
                    <a:pt x="2009" y="9763"/>
                  </a:lnTo>
                  <a:lnTo>
                    <a:pt x="1831" y="9814"/>
                  </a:lnTo>
                  <a:lnTo>
                    <a:pt x="1500" y="9814"/>
                  </a:lnTo>
                  <a:lnTo>
                    <a:pt x="1348" y="9763"/>
                  </a:lnTo>
                  <a:lnTo>
                    <a:pt x="1195" y="9687"/>
                  </a:lnTo>
                  <a:lnTo>
                    <a:pt x="1068" y="9585"/>
                  </a:lnTo>
                  <a:lnTo>
                    <a:pt x="966" y="9458"/>
                  </a:lnTo>
                  <a:lnTo>
                    <a:pt x="890" y="9306"/>
                  </a:lnTo>
                  <a:lnTo>
                    <a:pt x="839" y="9153"/>
                  </a:lnTo>
                  <a:lnTo>
                    <a:pt x="839" y="8975"/>
                  </a:lnTo>
                  <a:lnTo>
                    <a:pt x="839" y="4678"/>
                  </a:lnTo>
                  <a:lnTo>
                    <a:pt x="814" y="4577"/>
                  </a:lnTo>
                  <a:lnTo>
                    <a:pt x="763" y="4500"/>
                  </a:lnTo>
                  <a:lnTo>
                    <a:pt x="687" y="4450"/>
                  </a:lnTo>
                  <a:lnTo>
                    <a:pt x="585" y="4424"/>
                  </a:lnTo>
                  <a:lnTo>
                    <a:pt x="483" y="4450"/>
                  </a:lnTo>
                  <a:lnTo>
                    <a:pt x="407" y="4500"/>
                  </a:lnTo>
                  <a:lnTo>
                    <a:pt x="356" y="4577"/>
                  </a:lnTo>
                  <a:lnTo>
                    <a:pt x="356" y="4678"/>
                  </a:lnTo>
                  <a:lnTo>
                    <a:pt x="356" y="8975"/>
                  </a:lnTo>
                  <a:lnTo>
                    <a:pt x="382" y="9255"/>
                  </a:lnTo>
                  <a:lnTo>
                    <a:pt x="458" y="9509"/>
                  </a:lnTo>
                  <a:lnTo>
                    <a:pt x="560" y="9738"/>
                  </a:lnTo>
                  <a:lnTo>
                    <a:pt x="738" y="9916"/>
                  </a:lnTo>
                  <a:lnTo>
                    <a:pt x="941" y="10094"/>
                  </a:lnTo>
                  <a:lnTo>
                    <a:pt x="1144" y="10221"/>
                  </a:lnTo>
                  <a:lnTo>
                    <a:pt x="1399" y="10297"/>
                  </a:lnTo>
                  <a:lnTo>
                    <a:pt x="1678" y="10323"/>
                  </a:lnTo>
                  <a:lnTo>
                    <a:pt x="1933" y="10297"/>
                  </a:lnTo>
                  <a:lnTo>
                    <a:pt x="2187" y="10221"/>
                  </a:lnTo>
                  <a:lnTo>
                    <a:pt x="2416" y="10094"/>
                  </a:lnTo>
                  <a:lnTo>
                    <a:pt x="2619" y="9916"/>
                  </a:lnTo>
                  <a:lnTo>
                    <a:pt x="2772" y="9738"/>
                  </a:lnTo>
                  <a:lnTo>
                    <a:pt x="2899" y="9509"/>
                  </a:lnTo>
                  <a:lnTo>
                    <a:pt x="2975" y="9255"/>
                  </a:lnTo>
                  <a:lnTo>
                    <a:pt x="3000" y="8975"/>
                  </a:lnTo>
                  <a:lnTo>
                    <a:pt x="3000" y="3204"/>
                  </a:lnTo>
                  <a:lnTo>
                    <a:pt x="3051" y="3204"/>
                  </a:lnTo>
                  <a:lnTo>
                    <a:pt x="3178" y="3178"/>
                  </a:lnTo>
                  <a:lnTo>
                    <a:pt x="3255" y="3102"/>
                  </a:lnTo>
                  <a:lnTo>
                    <a:pt x="3331" y="3026"/>
                  </a:lnTo>
                  <a:lnTo>
                    <a:pt x="3356" y="2899"/>
                  </a:lnTo>
                  <a:lnTo>
                    <a:pt x="3356" y="2161"/>
                  </a:lnTo>
                  <a:lnTo>
                    <a:pt x="3331" y="2034"/>
                  </a:lnTo>
                  <a:lnTo>
                    <a:pt x="3255" y="1933"/>
                  </a:lnTo>
                  <a:lnTo>
                    <a:pt x="3255" y="356"/>
                  </a:lnTo>
                  <a:lnTo>
                    <a:pt x="3229" y="229"/>
                  </a:lnTo>
                  <a:lnTo>
                    <a:pt x="3153" y="127"/>
                  </a:lnTo>
                  <a:lnTo>
                    <a:pt x="3026" y="51"/>
                  </a:lnTo>
                  <a:lnTo>
                    <a:pt x="28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534;p45">
            <a:extLst>
              <a:ext uri="{FF2B5EF4-FFF2-40B4-BE49-F238E27FC236}">
                <a16:creationId xmlns:a16="http://schemas.microsoft.com/office/drawing/2014/main" id="{404611AB-5C58-A9A6-36A8-5979BF23F867}"/>
              </a:ext>
            </a:extLst>
          </p:cNvPr>
          <p:cNvGrpSpPr/>
          <p:nvPr/>
        </p:nvGrpSpPr>
        <p:grpSpPr>
          <a:xfrm>
            <a:off x="6246078" y="1700088"/>
            <a:ext cx="505370" cy="539888"/>
            <a:chOff x="1745800" y="1959350"/>
            <a:chExt cx="389675" cy="415075"/>
          </a:xfrm>
        </p:grpSpPr>
        <p:sp>
          <p:nvSpPr>
            <p:cNvPr id="15" name="Google Shape;535;p45">
              <a:extLst>
                <a:ext uri="{FF2B5EF4-FFF2-40B4-BE49-F238E27FC236}">
                  <a16:creationId xmlns:a16="http://schemas.microsoft.com/office/drawing/2014/main" id="{BDC7CB7C-A6A0-E106-4630-66D4F2DE1E8F}"/>
                </a:ext>
              </a:extLst>
            </p:cNvPr>
            <p:cNvSpPr/>
            <p:nvPr/>
          </p:nvSpPr>
          <p:spPr>
            <a:xfrm>
              <a:off x="1745800" y="1959350"/>
              <a:ext cx="280975" cy="415075"/>
            </a:xfrm>
            <a:custGeom>
              <a:avLst/>
              <a:gdLst/>
              <a:ahLst/>
              <a:cxnLst/>
              <a:rect l="l" t="t" r="r" b="b"/>
              <a:pathLst>
                <a:path w="11239" h="16603" extrusionOk="0">
                  <a:moveTo>
                    <a:pt x="8696" y="483"/>
                  </a:moveTo>
                  <a:lnTo>
                    <a:pt x="8696" y="814"/>
                  </a:lnTo>
                  <a:lnTo>
                    <a:pt x="6637" y="814"/>
                  </a:lnTo>
                  <a:lnTo>
                    <a:pt x="6637" y="483"/>
                  </a:lnTo>
                  <a:close/>
                  <a:moveTo>
                    <a:pt x="8086" y="1297"/>
                  </a:moveTo>
                  <a:lnTo>
                    <a:pt x="8086" y="1882"/>
                  </a:lnTo>
                  <a:lnTo>
                    <a:pt x="7247" y="1882"/>
                  </a:lnTo>
                  <a:lnTo>
                    <a:pt x="7247" y="1297"/>
                  </a:lnTo>
                  <a:close/>
                  <a:moveTo>
                    <a:pt x="6382" y="3178"/>
                  </a:moveTo>
                  <a:lnTo>
                    <a:pt x="6586" y="3204"/>
                  </a:lnTo>
                  <a:lnTo>
                    <a:pt x="6764" y="3255"/>
                  </a:lnTo>
                  <a:lnTo>
                    <a:pt x="6942" y="3331"/>
                  </a:lnTo>
                  <a:lnTo>
                    <a:pt x="7094" y="3458"/>
                  </a:lnTo>
                  <a:lnTo>
                    <a:pt x="7196" y="3611"/>
                  </a:lnTo>
                  <a:lnTo>
                    <a:pt x="7298" y="3763"/>
                  </a:lnTo>
                  <a:lnTo>
                    <a:pt x="7349" y="3941"/>
                  </a:lnTo>
                  <a:lnTo>
                    <a:pt x="7374" y="4145"/>
                  </a:lnTo>
                  <a:lnTo>
                    <a:pt x="7349" y="4348"/>
                  </a:lnTo>
                  <a:lnTo>
                    <a:pt x="7298" y="4526"/>
                  </a:lnTo>
                  <a:lnTo>
                    <a:pt x="7196" y="4704"/>
                  </a:lnTo>
                  <a:lnTo>
                    <a:pt x="7094" y="4831"/>
                  </a:lnTo>
                  <a:lnTo>
                    <a:pt x="6942" y="4958"/>
                  </a:lnTo>
                  <a:lnTo>
                    <a:pt x="6764" y="5060"/>
                  </a:lnTo>
                  <a:lnTo>
                    <a:pt x="6586" y="5111"/>
                  </a:lnTo>
                  <a:lnTo>
                    <a:pt x="6382" y="5136"/>
                  </a:lnTo>
                  <a:lnTo>
                    <a:pt x="6204" y="5111"/>
                  </a:lnTo>
                  <a:lnTo>
                    <a:pt x="6026" y="5060"/>
                  </a:lnTo>
                  <a:lnTo>
                    <a:pt x="5848" y="4958"/>
                  </a:lnTo>
                  <a:lnTo>
                    <a:pt x="5696" y="4831"/>
                  </a:lnTo>
                  <a:lnTo>
                    <a:pt x="5594" y="4704"/>
                  </a:lnTo>
                  <a:lnTo>
                    <a:pt x="5493" y="4526"/>
                  </a:lnTo>
                  <a:lnTo>
                    <a:pt x="5442" y="4348"/>
                  </a:lnTo>
                  <a:lnTo>
                    <a:pt x="5416" y="4145"/>
                  </a:lnTo>
                  <a:lnTo>
                    <a:pt x="5442" y="3941"/>
                  </a:lnTo>
                  <a:lnTo>
                    <a:pt x="5493" y="3763"/>
                  </a:lnTo>
                  <a:lnTo>
                    <a:pt x="5594" y="3611"/>
                  </a:lnTo>
                  <a:lnTo>
                    <a:pt x="5696" y="3458"/>
                  </a:lnTo>
                  <a:lnTo>
                    <a:pt x="5848" y="3331"/>
                  </a:lnTo>
                  <a:lnTo>
                    <a:pt x="6026" y="3255"/>
                  </a:lnTo>
                  <a:lnTo>
                    <a:pt x="6204" y="3204"/>
                  </a:lnTo>
                  <a:lnTo>
                    <a:pt x="6382" y="3178"/>
                  </a:lnTo>
                  <a:close/>
                  <a:moveTo>
                    <a:pt x="8696" y="2365"/>
                  </a:moveTo>
                  <a:lnTo>
                    <a:pt x="8696" y="7043"/>
                  </a:lnTo>
                  <a:lnTo>
                    <a:pt x="6637" y="7043"/>
                  </a:lnTo>
                  <a:lnTo>
                    <a:pt x="6637" y="5594"/>
                  </a:lnTo>
                  <a:lnTo>
                    <a:pt x="6891" y="5518"/>
                  </a:lnTo>
                  <a:lnTo>
                    <a:pt x="7120" y="5416"/>
                  </a:lnTo>
                  <a:lnTo>
                    <a:pt x="7323" y="5263"/>
                  </a:lnTo>
                  <a:lnTo>
                    <a:pt x="7501" y="5085"/>
                  </a:lnTo>
                  <a:lnTo>
                    <a:pt x="7654" y="4882"/>
                  </a:lnTo>
                  <a:lnTo>
                    <a:pt x="7755" y="4653"/>
                  </a:lnTo>
                  <a:lnTo>
                    <a:pt x="7832" y="4424"/>
                  </a:lnTo>
                  <a:lnTo>
                    <a:pt x="7857" y="4145"/>
                  </a:lnTo>
                  <a:lnTo>
                    <a:pt x="7832" y="3890"/>
                  </a:lnTo>
                  <a:lnTo>
                    <a:pt x="7755" y="3636"/>
                  </a:lnTo>
                  <a:lnTo>
                    <a:pt x="7654" y="3407"/>
                  </a:lnTo>
                  <a:lnTo>
                    <a:pt x="7501" y="3204"/>
                  </a:lnTo>
                  <a:lnTo>
                    <a:pt x="7323" y="3026"/>
                  </a:lnTo>
                  <a:lnTo>
                    <a:pt x="7120" y="2873"/>
                  </a:lnTo>
                  <a:lnTo>
                    <a:pt x="6891" y="2772"/>
                  </a:lnTo>
                  <a:lnTo>
                    <a:pt x="6637" y="2721"/>
                  </a:lnTo>
                  <a:lnTo>
                    <a:pt x="6637" y="2365"/>
                  </a:lnTo>
                  <a:close/>
                  <a:moveTo>
                    <a:pt x="9357" y="7526"/>
                  </a:moveTo>
                  <a:lnTo>
                    <a:pt x="9357" y="7882"/>
                  </a:lnTo>
                  <a:lnTo>
                    <a:pt x="5976" y="7882"/>
                  </a:lnTo>
                  <a:lnTo>
                    <a:pt x="5976" y="7526"/>
                  </a:lnTo>
                  <a:close/>
                  <a:moveTo>
                    <a:pt x="7043" y="8365"/>
                  </a:moveTo>
                  <a:lnTo>
                    <a:pt x="7043" y="8696"/>
                  </a:lnTo>
                  <a:lnTo>
                    <a:pt x="6281" y="8696"/>
                  </a:lnTo>
                  <a:lnTo>
                    <a:pt x="6281" y="8365"/>
                  </a:lnTo>
                  <a:close/>
                  <a:moveTo>
                    <a:pt x="9052" y="8365"/>
                  </a:moveTo>
                  <a:lnTo>
                    <a:pt x="9052" y="8696"/>
                  </a:lnTo>
                  <a:lnTo>
                    <a:pt x="8620" y="8696"/>
                  </a:lnTo>
                  <a:lnTo>
                    <a:pt x="8620" y="8365"/>
                  </a:lnTo>
                  <a:close/>
                  <a:moveTo>
                    <a:pt x="9052" y="9179"/>
                  </a:moveTo>
                  <a:lnTo>
                    <a:pt x="9052" y="9560"/>
                  </a:lnTo>
                  <a:lnTo>
                    <a:pt x="8620" y="9560"/>
                  </a:lnTo>
                  <a:lnTo>
                    <a:pt x="8620" y="9179"/>
                  </a:lnTo>
                  <a:close/>
                  <a:moveTo>
                    <a:pt x="7043" y="9179"/>
                  </a:moveTo>
                  <a:lnTo>
                    <a:pt x="7043" y="9814"/>
                  </a:lnTo>
                  <a:lnTo>
                    <a:pt x="6281" y="9814"/>
                  </a:lnTo>
                  <a:lnTo>
                    <a:pt x="6281" y="9179"/>
                  </a:lnTo>
                  <a:close/>
                  <a:moveTo>
                    <a:pt x="8696" y="12408"/>
                  </a:moveTo>
                  <a:lnTo>
                    <a:pt x="8696" y="12865"/>
                  </a:lnTo>
                  <a:lnTo>
                    <a:pt x="6637" y="12865"/>
                  </a:lnTo>
                  <a:lnTo>
                    <a:pt x="6637" y="12408"/>
                  </a:lnTo>
                  <a:close/>
                  <a:moveTo>
                    <a:pt x="8060" y="13348"/>
                  </a:moveTo>
                  <a:lnTo>
                    <a:pt x="8060" y="13959"/>
                  </a:lnTo>
                  <a:lnTo>
                    <a:pt x="6637" y="13959"/>
                  </a:lnTo>
                  <a:lnTo>
                    <a:pt x="6637" y="13348"/>
                  </a:lnTo>
                  <a:close/>
                  <a:moveTo>
                    <a:pt x="8060" y="14442"/>
                  </a:moveTo>
                  <a:lnTo>
                    <a:pt x="8060" y="15052"/>
                  </a:lnTo>
                  <a:lnTo>
                    <a:pt x="6637" y="15052"/>
                  </a:lnTo>
                  <a:lnTo>
                    <a:pt x="6637" y="14442"/>
                  </a:lnTo>
                  <a:close/>
                  <a:moveTo>
                    <a:pt x="10425" y="15535"/>
                  </a:moveTo>
                  <a:lnTo>
                    <a:pt x="10552" y="15560"/>
                  </a:lnTo>
                  <a:lnTo>
                    <a:pt x="10654" y="15611"/>
                  </a:lnTo>
                  <a:lnTo>
                    <a:pt x="10730" y="15713"/>
                  </a:lnTo>
                  <a:lnTo>
                    <a:pt x="10755" y="15840"/>
                  </a:lnTo>
                  <a:lnTo>
                    <a:pt x="10755" y="16120"/>
                  </a:lnTo>
                  <a:lnTo>
                    <a:pt x="484" y="16120"/>
                  </a:lnTo>
                  <a:lnTo>
                    <a:pt x="484" y="15840"/>
                  </a:lnTo>
                  <a:lnTo>
                    <a:pt x="509" y="15713"/>
                  </a:lnTo>
                  <a:lnTo>
                    <a:pt x="586" y="15611"/>
                  </a:lnTo>
                  <a:lnTo>
                    <a:pt x="687" y="15560"/>
                  </a:lnTo>
                  <a:lnTo>
                    <a:pt x="814" y="15535"/>
                  </a:lnTo>
                  <a:close/>
                  <a:moveTo>
                    <a:pt x="6459" y="0"/>
                  </a:moveTo>
                  <a:lnTo>
                    <a:pt x="6382" y="26"/>
                  </a:lnTo>
                  <a:lnTo>
                    <a:pt x="6255" y="128"/>
                  </a:lnTo>
                  <a:lnTo>
                    <a:pt x="6179" y="255"/>
                  </a:lnTo>
                  <a:lnTo>
                    <a:pt x="6154" y="331"/>
                  </a:lnTo>
                  <a:lnTo>
                    <a:pt x="6154" y="407"/>
                  </a:lnTo>
                  <a:lnTo>
                    <a:pt x="6154" y="890"/>
                  </a:lnTo>
                  <a:lnTo>
                    <a:pt x="6154" y="992"/>
                  </a:lnTo>
                  <a:lnTo>
                    <a:pt x="6179" y="1068"/>
                  </a:lnTo>
                  <a:lnTo>
                    <a:pt x="6255" y="1170"/>
                  </a:lnTo>
                  <a:lnTo>
                    <a:pt x="6382" y="1272"/>
                  </a:lnTo>
                  <a:lnTo>
                    <a:pt x="6459" y="1297"/>
                  </a:lnTo>
                  <a:lnTo>
                    <a:pt x="6764" y="1297"/>
                  </a:lnTo>
                  <a:lnTo>
                    <a:pt x="6764" y="1882"/>
                  </a:lnTo>
                  <a:lnTo>
                    <a:pt x="6459" y="1882"/>
                  </a:lnTo>
                  <a:lnTo>
                    <a:pt x="6332" y="1907"/>
                  </a:lnTo>
                  <a:lnTo>
                    <a:pt x="6255" y="1958"/>
                  </a:lnTo>
                  <a:lnTo>
                    <a:pt x="6179" y="2060"/>
                  </a:lnTo>
                  <a:lnTo>
                    <a:pt x="6154" y="2187"/>
                  </a:lnTo>
                  <a:lnTo>
                    <a:pt x="6154" y="2721"/>
                  </a:lnTo>
                  <a:lnTo>
                    <a:pt x="5899" y="2772"/>
                  </a:lnTo>
                  <a:lnTo>
                    <a:pt x="5696" y="2873"/>
                  </a:lnTo>
                  <a:lnTo>
                    <a:pt x="5493" y="3001"/>
                  </a:lnTo>
                  <a:lnTo>
                    <a:pt x="5315" y="3178"/>
                  </a:lnTo>
                  <a:lnTo>
                    <a:pt x="5162" y="3356"/>
                  </a:lnTo>
                  <a:lnTo>
                    <a:pt x="5060" y="3585"/>
                  </a:lnTo>
                  <a:lnTo>
                    <a:pt x="4984" y="3814"/>
                  </a:lnTo>
                  <a:lnTo>
                    <a:pt x="4933" y="4068"/>
                  </a:lnTo>
                  <a:lnTo>
                    <a:pt x="4603" y="4145"/>
                  </a:lnTo>
                  <a:lnTo>
                    <a:pt x="4298" y="4246"/>
                  </a:lnTo>
                  <a:lnTo>
                    <a:pt x="3992" y="4373"/>
                  </a:lnTo>
                  <a:lnTo>
                    <a:pt x="3687" y="4526"/>
                  </a:lnTo>
                  <a:lnTo>
                    <a:pt x="3611" y="4577"/>
                  </a:lnTo>
                  <a:lnTo>
                    <a:pt x="3560" y="4653"/>
                  </a:lnTo>
                  <a:lnTo>
                    <a:pt x="3535" y="4755"/>
                  </a:lnTo>
                  <a:lnTo>
                    <a:pt x="3560" y="4857"/>
                  </a:lnTo>
                  <a:lnTo>
                    <a:pt x="3637" y="4933"/>
                  </a:lnTo>
                  <a:lnTo>
                    <a:pt x="3713" y="4958"/>
                  </a:lnTo>
                  <a:lnTo>
                    <a:pt x="3815" y="4984"/>
                  </a:lnTo>
                  <a:lnTo>
                    <a:pt x="3891" y="4958"/>
                  </a:lnTo>
                  <a:lnTo>
                    <a:pt x="4170" y="4831"/>
                  </a:lnTo>
                  <a:lnTo>
                    <a:pt x="4425" y="4729"/>
                  </a:lnTo>
                  <a:lnTo>
                    <a:pt x="4704" y="4628"/>
                  </a:lnTo>
                  <a:lnTo>
                    <a:pt x="4984" y="4551"/>
                  </a:lnTo>
                  <a:lnTo>
                    <a:pt x="5060" y="4755"/>
                  </a:lnTo>
                  <a:lnTo>
                    <a:pt x="5162" y="4933"/>
                  </a:lnTo>
                  <a:lnTo>
                    <a:pt x="5289" y="5085"/>
                  </a:lnTo>
                  <a:lnTo>
                    <a:pt x="5416" y="5238"/>
                  </a:lnTo>
                  <a:lnTo>
                    <a:pt x="5569" y="5365"/>
                  </a:lnTo>
                  <a:lnTo>
                    <a:pt x="5747" y="5467"/>
                  </a:lnTo>
                  <a:lnTo>
                    <a:pt x="5950" y="5543"/>
                  </a:lnTo>
                  <a:lnTo>
                    <a:pt x="6154" y="5594"/>
                  </a:lnTo>
                  <a:lnTo>
                    <a:pt x="6154" y="7043"/>
                  </a:lnTo>
                  <a:lnTo>
                    <a:pt x="4755" y="7043"/>
                  </a:lnTo>
                  <a:lnTo>
                    <a:pt x="4476" y="7094"/>
                  </a:lnTo>
                  <a:lnTo>
                    <a:pt x="4221" y="7170"/>
                  </a:lnTo>
                  <a:lnTo>
                    <a:pt x="3967" y="7246"/>
                  </a:lnTo>
                  <a:lnTo>
                    <a:pt x="3738" y="7374"/>
                  </a:lnTo>
                  <a:lnTo>
                    <a:pt x="3535" y="7501"/>
                  </a:lnTo>
                  <a:lnTo>
                    <a:pt x="3306" y="7653"/>
                  </a:lnTo>
                  <a:lnTo>
                    <a:pt x="3128" y="7831"/>
                  </a:lnTo>
                  <a:lnTo>
                    <a:pt x="2950" y="8009"/>
                  </a:lnTo>
                  <a:lnTo>
                    <a:pt x="2798" y="8213"/>
                  </a:lnTo>
                  <a:lnTo>
                    <a:pt x="2670" y="8441"/>
                  </a:lnTo>
                  <a:lnTo>
                    <a:pt x="2543" y="8670"/>
                  </a:lnTo>
                  <a:lnTo>
                    <a:pt x="2467" y="8924"/>
                  </a:lnTo>
                  <a:lnTo>
                    <a:pt x="2391" y="9179"/>
                  </a:lnTo>
                  <a:lnTo>
                    <a:pt x="2365" y="9433"/>
                  </a:lnTo>
                  <a:lnTo>
                    <a:pt x="2340" y="9713"/>
                  </a:lnTo>
                  <a:lnTo>
                    <a:pt x="2365" y="9992"/>
                  </a:lnTo>
                  <a:lnTo>
                    <a:pt x="2391" y="10247"/>
                  </a:lnTo>
                  <a:lnTo>
                    <a:pt x="2467" y="10501"/>
                  </a:lnTo>
                  <a:lnTo>
                    <a:pt x="2543" y="10755"/>
                  </a:lnTo>
                  <a:lnTo>
                    <a:pt x="2670" y="10984"/>
                  </a:lnTo>
                  <a:lnTo>
                    <a:pt x="2798" y="11213"/>
                  </a:lnTo>
                  <a:lnTo>
                    <a:pt x="2950" y="11416"/>
                  </a:lnTo>
                  <a:lnTo>
                    <a:pt x="3128" y="11594"/>
                  </a:lnTo>
                  <a:lnTo>
                    <a:pt x="3306" y="11772"/>
                  </a:lnTo>
                  <a:lnTo>
                    <a:pt x="3509" y="11925"/>
                  </a:lnTo>
                  <a:lnTo>
                    <a:pt x="3738" y="12077"/>
                  </a:lnTo>
                  <a:lnTo>
                    <a:pt x="3967" y="12179"/>
                  </a:lnTo>
                  <a:lnTo>
                    <a:pt x="4196" y="12281"/>
                  </a:lnTo>
                  <a:lnTo>
                    <a:pt x="4450" y="12331"/>
                  </a:lnTo>
                  <a:lnTo>
                    <a:pt x="4730" y="12382"/>
                  </a:lnTo>
                  <a:lnTo>
                    <a:pt x="4984" y="12408"/>
                  </a:lnTo>
                  <a:lnTo>
                    <a:pt x="6154" y="12408"/>
                  </a:lnTo>
                  <a:lnTo>
                    <a:pt x="6154" y="13959"/>
                  </a:lnTo>
                  <a:lnTo>
                    <a:pt x="6077" y="14009"/>
                  </a:lnTo>
                  <a:lnTo>
                    <a:pt x="6026" y="14060"/>
                  </a:lnTo>
                  <a:lnTo>
                    <a:pt x="6001" y="14111"/>
                  </a:lnTo>
                  <a:lnTo>
                    <a:pt x="6001" y="14187"/>
                  </a:lnTo>
                  <a:lnTo>
                    <a:pt x="6001" y="14264"/>
                  </a:lnTo>
                  <a:lnTo>
                    <a:pt x="6026" y="14340"/>
                  </a:lnTo>
                  <a:lnTo>
                    <a:pt x="6077" y="14391"/>
                  </a:lnTo>
                  <a:lnTo>
                    <a:pt x="6154" y="14416"/>
                  </a:lnTo>
                  <a:lnTo>
                    <a:pt x="6154" y="15052"/>
                  </a:lnTo>
                  <a:lnTo>
                    <a:pt x="6128" y="15052"/>
                  </a:lnTo>
                  <a:lnTo>
                    <a:pt x="5594" y="15001"/>
                  </a:lnTo>
                  <a:lnTo>
                    <a:pt x="5086" y="14899"/>
                  </a:lnTo>
                  <a:lnTo>
                    <a:pt x="4577" y="14772"/>
                  </a:lnTo>
                  <a:lnTo>
                    <a:pt x="4094" y="14569"/>
                  </a:lnTo>
                  <a:lnTo>
                    <a:pt x="3637" y="14340"/>
                  </a:lnTo>
                  <a:lnTo>
                    <a:pt x="3204" y="14086"/>
                  </a:lnTo>
                  <a:lnTo>
                    <a:pt x="2823" y="13755"/>
                  </a:lnTo>
                  <a:lnTo>
                    <a:pt x="2442" y="13425"/>
                  </a:lnTo>
                  <a:lnTo>
                    <a:pt x="2111" y="13043"/>
                  </a:lnTo>
                  <a:lnTo>
                    <a:pt x="1831" y="12636"/>
                  </a:lnTo>
                  <a:lnTo>
                    <a:pt x="1577" y="12204"/>
                  </a:lnTo>
                  <a:lnTo>
                    <a:pt x="1348" y="11747"/>
                  </a:lnTo>
                  <a:lnTo>
                    <a:pt x="1170" y="11264"/>
                  </a:lnTo>
                  <a:lnTo>
                    <a:pt x="1069" y="10755"/>
                  </a:lnTo>
                  <a:lnTo>
                    <a:pt x="992" y="10247"/>
                  </a:lnTo>
                  <a:lnTo>
                    <a:pt x="941" y="9713"/>
                  </a:lnTo>
                  <a:lnTo>
                    <a:pt x="967" y="9408"/>
                  </a:lnTo>
                  <a:lnTo>
                    <a:pt x="992" y="9102"/>
                  </a:lnTo>
                  <a:lnTo>
                    <a:pt x="1018" y="8823"/>
                  </a:lnTo>
                  <a:lnTo>
                    <a:pt x="1094" y="8518"/>
                  </a:lnTo>
                  <a:lnTo>
                    <a:pt x="1170" y="8238"/>
                  </a:lnTo>
                  <a:lnTo>
                    <a:pt x="1247" y="7958"/>
                  </a:lnTo>
                  <a:lnTo>
                    <a:pt x="1348" y="7679"/>
                  </a:lnTo>
                  <a:lnTo>
                    <a:pt x="1475" y="7399"/>
                  </a:lnTo>
                  <a:lnTo>
                    <a:pt x="1628" y="7145"/>
                  </a:lnTo>
                  <a:lnTo>
                    <a:pt x="1755" y="6890"/>
                  </a:lnTo>
                  <a:lnTo>
                    <a:pt x="1933" y="6636"/>
                  </a:lnTo>
                  <a:lnTo>
                    <a:pt x="2111" y="6407"/>
                  </a:lnTo>
                  <a:lnTo>
                    <a:pt x="2314" y="6179"/>
                  </a:lnTo>
                  <a:lnTo>
                    <a:pt x="2518" y="5950"/>
                  </a:lnTo>
                  <a:lnTo>
                    <a:pt x="2721" y="5746"/>
                  </a:lnTo>
                  <a:lnTo>
                    <a:pt x="2950" y="5543"/>
                  </a:lnTo>
                  <a:lnTo>
                    <a:pt x="3026" y="5467"/>
                  </a:lnTo>
                  <a:lnTo>
                    <a:pt x="3052" y="5390"/>
                  </a:lnTo>
                  <a:lnTo>
                    <a:pt x="3052" y="5289"/>
                  </a:lnTo>
                  <a:lnTo>
                    <a:pt x="3001" y="5212"/>
                  </a:lnTo>
                  <a:lnTo>
                    <a:pt x="2925" y="5136"/>
                  </a:lnTo>
                  <a:lnTo>
                    <a:pt x="2848" y="5111"/>
                  </a:lnTo>
                  <a:lnTo>
                    <a:pt x="2747" y="5136"/>
                  </a:lnTo>
                  <a:lnTo>
                    <a:pt x="2670" y="5162"/>
                  </a:lnTo>
                  <a:lnTo>
                    <a:pt x="2416" y="5390"/>
                  </a:lnTo>
                  <a:lnTo>
                    <a:pt x="2162" y="5619"/>
                  </a:lnTo>
                  <a:lnTo>
                    <a:pt x="1933" y="5848"/>
                  </a:lnTo>
                  <a:lnTo>
                    <a:pt x="1730" y="6102"/>
                  </a:lnTo>
                  <a:lnTo>
                    <a:pt x="1526" y="6357"/>
                  </a:lnTo>
                  <a:lnTo>
                    <a:pt x="1348" y="6636"/>
                  </a:lnTo>
                  <a:lnTo>
                    <a:pt x="1196" y="6916"/>
                  </a:lnTo>
                  <a:lnTo>
                    <a:pt x="1043" y="7196"/>
                  </a:lnTo>
                  <a:lnTo>
                    <a:pt x="916" y="7501"/>
                  </a:lnTo>
                  <a:lnTo>
                    <a:pt x="789" y="7780"/>
                  </a:lnTo>
                  <a:lnTo>
                    <a:pt x="687" y="8111"/>
                  </a:lnTo>
                  <a:lnTo>
                    <a:pt x="611" y="8416"/>
                  </a:lnTo>
                  <a:lnTo>
                    <a:pt x="560" y="8721"/>
                  </a:lnTo>
                  <a:lnTo>
                    <a:pt x="509" y="9052"/>
                  </a:lnTo>
                  <a:lnTo>
                    <a:pt x="484" y="9382"/>
                  </a:lnTo>
                  <a:lnTo>
                    <a:pt x="458" y="9713"/>
                  </a:lnTo>
                  <a:lnTo>
                    <a:pt x="484" y="10145"/>
                  </a:lnTo>
                  <a:lnTo>
                    <a:pt x="535" y="10577"/>
                  </a:lnTo>
                  <a:lnTo>
                    <a:pt x="611" y="11009"/>
                  </a:lnTo>
                  <a:lnTo>
                    <a:pt x="713" y="11416"/>
                  </a:lnTo>
                  <a:lnTo>
                    <a:pt x="865" y="11823"/>
                  </a:lnTo>
                  <a:lnTo>
                    <a:pt x="1018" y="12204"/>
                  </a:lnTo>
                  <a:lnTo>
                    <a:pt x="1221" y="12560"/>
                  </a:lnTo>
                  <a:lnTo>
                    <a:pt x="1425" y="12916"/>
                  </a:lnTo>
                  <a:lnTo>
                    <a:pt x="1679" y="13272"/>
                  </a:lnTo>
                  <a:lnTo>
                    <a:pt x="1933" y="13577"/>
                  </a:lnTo>
                  <a:lnTo>
                    <a:pt x="2213" y="13882"/>
                  </a:lnTo>
                  <a:lnTo>
                    <a:pt x="2518" y="14162"/>
                  </a:lnTo>
                  <a:lnTo>
                    <a:pt x="2848" y="14416"/>
                  </a:lnTo>
                  <a:lnTo>
                    <a:pt x="3204" y="14645"/>
                  </a:lnTo>
                  <a:lnTo>
                    <a:pt x="3560" y="14848"/>
                  </a:lnTo>
                  <a:lnTo>
                    <a:pt x="3942" y="15052"/>
                  </a:lnTo>
                  <a:lnTo>
                    <a:pt x="662" y="15052"/>
                  </a:lnTo>
                  <a:lnTo>
                    <a:pt x="509" y="15103"/>
                  </a:lnTo>
                  <a:lnTo>
                    <a:pt x="357" y="15179"/>
                  </a:lnTo>
                  <a:lnTo>
                    <a:pt x="255" y="15281"/>
                  </a:lnTo>
                  <a:lnTo>
                    <a:pt x="153" y="15408"/>
                  </a:lnTo>
                  <a:lnTo>
                    <a:pt x="77" y="15535"/>
                  </a:lnTo>
                  <a:lnTo>
                    <a:pt x="26" y="15687"/>
                  </a:lnTo>
                  <a:lnTo>
                    <a:pt x="1" y="15840"/>
                  </a:lnTo>
                  <a:lnTo>
                    <a:pt x="1" y="16323"/>
                  </a:lnTo>
                  <a:lnTo>
                    <a:pt x="26" y="16425"/>
                  </a:lnTo>
                  <a:lnTo>
                    <a:pt x="102" y="16501"/>
                  </a:lnTo>
                  <a:lnTo>
                    <a:pt x="179" y="16577"/>
                  </a:lnTo>
                  <a:lnTo>
                    <a:pt x="280" y="16603"/>
                  </a:lnTo>
                  <a:lnTo>
                    <a:pt x="10959" y="16603"/>
                  </a:lnTo>
                  <a:lnTo>
                    <a:pt x="11061" y="16577"/>
                  </a:lnTo>
                  <a:lnTo>
                    <a:pt x="11162" y="16501"/>
                  </a:lnTo>
                  <a:lnTo>
                    <a:pt x="11213" y="16425"/>
                  </a:lnTo>
                  <a:lnTo>
                    <a:pt x="11239" y="16323"/>
                  </a:lnTo>
                  <a:lnTo>
                    <a:pt x="11239" y="15840"/>
                  </a:lnTo>
                  <a:lnTo>
                    <a:pt x="11213" y="15687"/>
                  </a:lnTo>
                  <a:lnTo>
                    <a:pt x="11162" y="15535"/>
                  </a:lnTo>
                  <a:lnTo>
                    <a:pt x="11086" y="15408"/>
                  </a:lnTo>
                  <a:lnTo>
                    <a:pt x="11010" y="15281"/>
                  </a:lnTo>
                  <a:lnTo>
                    <a:pt x="10883" y="15179"/>
                  </a:lnTo>
                  <a:lnTo>
                    <a:pt x="10730" y="15103"/>
                  </a:lnTo>
                  <a:lnTo>
                    <a:pt x="10603" y="15052"/>
                  </a:lnTo>
                  <a:lnTo>
                    <a:pt x="8544" y="15052"/>
                  </a:lnTo>
                  <a:lnTo>
                    <a:pt x="8544" y="14416"/>
                  </a:lnTo>
                  <a:lnTo>
                    <a:pt x="8594" y="14391"/>
                  </a:lnTo>
                  <a:lnTo>
                    <a:pt x="8645" y="14340"/>
                  </a:lnTo>
                  <a:lnTo>
                    <a:pt x="8696" y="14264"/>
                  </a:lnTo>
                  <a:lnTo>
                    <a:pt x="8696" y="14187"/>
                  </a:lnTo>
                  <a:lnTo>
                    <a:pt x="8696" y="14111"/>
                  </a:lnTo>
                  <a:lnTo>
                    <a:pt x="8645" y="14060"/>
                  </a:lnTo>
                  <a:lnTo>
                    <a:pt x="8594" y="14009"/>
                  </a:lnTo>
                  <a:lnTo>
                    <a:pt x="8544" y="13959"/>
                  </a:lnTo>
                  <a:lnTo>
                    <a:pt x="8544" y="13348"/>
                  </a:lnTo>
                  <a:lnTo>
                    <a:pt x="8849" y="13348"/>
                  </a:lnTo>
                  <a:lnTo>
                    <a:pt x="8976" y="13323"/>
                  </a:lnTo>
                  <a:lnTo>
                    <a:pt x="9077" y="13247"/>
                  </a:lnTo>
                  <a:lnTo>
                    <a:pt x="9154" y="13145"/>
                  </a:lnTo>
                  <a:lnTo>
                    <a:pt x="9179" y="13018"/>
                  </a:lnTo>
                  <a:lnTo>
                    <a:pt x="9179" y="12408"/>
                  </a:lnTo>
                  <a:lnTo>
                    <a:pt x="10450" y="12408"/>
                  </a:lnTo>
                  <a:lnTo>
                    <a:pt x="10578" y="12382"/>
                  </a:lnTo>
                  <a:lnTo>
                    <a:pt x="10679" y="12306"/>
                  </a:lnTo>
                  <a:lnTo>
                    <a:pt x="10755" y="12204"/>
                  </a:lnTo>
                  <a:lnTo>
                    <a:pt x="10781" y="12077"/>
                  </a:lnTo>
                  <a:lnTo>
                    <a:pt x="10781" y="11264"/>
                  </a:lnTo>
                  <a:lnTo>
                    <a:pt x="10755" y="11136"/>
                  </a:lnTo>
                  <a:lnTo>
                    <a:pt x="10679" y="11035"/>
                  </a:lnTo>
                  <a:lnTo>
                    <a:pt x="10578" y="10958"/>
                  </a:lnTo>
                  <a:lnTo>
                    <a:pt x="10450" y="10933"/>
                  </a:lnTo>
                  <a:lnTo>
                    <a:pt x="6662" y="10933"/>
                  </a:lnTo>
                  <a:lnTo>
                    <a:pt x="6560" y="10958"/>
                  </a:lnTo>
                  <a:lnTo>
                    <a:pt x="6484" y="11009"/>
                  </a:lnTo>
                  <a:lnTo>
                    <a:pt x="6433" y="11086"/>
                  </a:lnTo>
                  <a:lnTo>
                    <a:pt x="6408" y="11162"/>
                  </a:lnTo>
                  <a:lnTo>
                    <a:pt x="6433" y="11264"/>
                  </a:lnTo>
                  <a:lnTo>
                    <a:pt x="6484" y="11340"/>
                  </a:lnTo>
                  <a:lnTo>
                    <a:pt x="6560" y="11391"/>
                  </a:lnTo>
                  <a:lnTo>
                    <a:pt x="6662" y="11416"/>
                  </a:lnTo>
                  <a:lnTo>
                    <a:pt x="10298" y="11416"/>
                  </a:lnTo>
                  <a:lnTo>
                    <a:pt x="10298" y="11925"/>
                  </a:lnTo>
                  <a:lnTo>
                    <a:pt x="5060" y="11925"/>
                  </a:lnTo>
                  <a:lnTo>
                    <a:pt x="5060" y="11416"/>
                  </a:lnTo>
                  <a:lnTo>
                    <a:pt x="5518" y="11416"/>
                  </a:lnTo>
                  <a:lnTo>
                    <a:pt x="5620" y="11391"/>
                  </a:lnTo>
                  <a:lnTo>
                    <a:pt x="5696" y="11340"/>
                  </a:lnTo>
                  <a:lnTo>
                    <a:pt x="5747" y="11264"/>
                  </a:lnTo>
                  <a:lnTo>
                    <a:pt x="5772" y="11162"/>
                  </a:lnTo>
                  <a:lnTo>
                    <a:pt x="5747" y="11086"/>
                  </a:lnTo>
                  <a:lnTo>
                    <a:pt x="5696" y="11009"/>
                  </a:lnTo>
                  <a:lnTo>
                    <a:pt x="5620" y="10958"/>
                  </a:lnTo>
                  <a:lnTo>
                    <a:pt x="5518" y="10933"/>
                  </a:lnTo>
                  <a:lnTo>
                    <a:pt x="4908" y="10933"/>
                  </a:lnTo>
                  <a:lnTo>
                    <a:pt x="4755" y="10958"/>
                  </a:lnTo>
                  <a:lnTo>
                    <a:pt x="4654" y="11035"/>
                  </a:lnTo>
                  <a:lnTo>
                    <a:pt x="4577" y="11136"/>
                  </a:lnTo>
                  <a:lnTo>
                    <a:pt x="4552" y="11264"/>
                  </a:lnTo>
                  <a:lnTo>
                    <a:pt x="4552" y="11874"/>
                  </a:lnTo>
                  <a:lnTo>
                    <a:pt x="4374" y="11823"/>
                  </a:lnTo>
                  <a:lnTo>
                    <a:pt x="4196" y="11747"/>
                  </a:lnTo>
                  <a:lnTo>
                    <a:pt x="4043" y="11670"/>
                  </a:lnTo>
                  <a:lnTo>
                    <a:pt x="3865" y="11594"/>
                  </a:lnTo>
                  <a:lnTo>
                    <a:pt x="3713" y="11492"/>
                  </a:lnTo>
                  <a:lnTo>
                    <a:pt x="3586" y="11365"/>
                  </a:lnTo>
                  <a:lnTo>
                    <a:pt x="3331" y="11111"/>
                  </a:lnTo>
                  <a:lnTo>
                    <a:pt x="3204" y="10958"/>
                  </a:lnTo>
                  <a:lnTo>
                    <a:pt x="3103" y="10806"/>
                  </a:lnTo>
                  <a:lnTo>
                    <a:pt x="3026" y="10628"/>
                  </a:lnTo>
                  <a:lnTo>
                    <a:pt x="2950" y="10475"/>
                  </a:lnTo>
                  <a:lnTo>
                    <a:pt x="2899" y="10297"/>
                  </a:lnTo>
                  <a:lnTo>
                    <a:pt x="2848" y="10094"/>
                  </a:lnTo>
                  <a:lnTo>
                    <a:pt x="2823" y="9916"/>
                  </a:lnTo>
                  <a:lnTo>
                    <a:pt x="2823" y="9713"/>
                  </a:lnTo>
                  <a:lnTo>
                    <a:pt x="2848" y="9484"/>
                  </a:lnTo>
                  <a:lnTo>
                    <a:pt x="2874" y="9280"/>
                  </a:lnTo>
                  <a:lnTo>
                    <a:pt x="2925" y="9077"/>
                  </a:lnTo>
                  <a:lnTo>
                    <a:pt x="3001" y="8874"/>
                  </a:lnTo>
                  <a:lnTo>
                    <a:pt x="3103" y="8670"/>
                  </a:lnTo>
                  <a:lnTo>
                    <a:pt x="3204" y="8492"/>
                  </a:lnTo>
                  <a:lnTo>
                    <a:pt x="3331" y="8314"/>
                  </a:lnTo>
                  <a:lnTo>
                    <a:pt x="3459" y="8162"/>
                  </a:lnTo>
                  <a:lnTo>
                    <a:pt x="3637" y="8035"/>
                  </a:lnTo>
                  <a:lnTo>
                    <a:pt x="3789" y="7907"/>
                  </a:lnTo>
                  <a:lnTo>
                    <a:pt x="3967" y="7780"/>
                  </a:lnTo>
                  <a:lnTo>
                    <a:pt x="4170" y="7704"/>
                  </a:lnTo>
                  <a:lnTo>
                    <a:pt x="4374" y="7628"/>
                  </a:lnTo>
                  <a:lnTo>
                    <a:pt x="4577" y="7577"/>
                  </a:lnTo>
                  <a:lnTo>
                    <a:pt x="4806" y="7526"/>
                  </a:lnTo>
                  <a:lnTo>
                    <a:pt x="5493" y="7526"/>
                  </a:lnTo>
                  <a:lnTo>
                    <a:pt x="5493" y="8085"/>
                  </a:lnTo>
                  <a:lnTo>
                    <a:pt x="5518" y="8213"/>
                  </a:lnTo>
                  <a:lnTo>
                    <a:pt x="5594" y="8289"/>
                  </a:lnTo>
                  <a:lnTo>
                    <a:pt x="5671" y="8365"/>
                  </a:lnTo>
                  <a:lnTo>
                    <a:pt x="5798" y="8365"/>
                  </a:lnTo>
                  <a:lnTo>
                    <a:pt x="5798" y="8721"/>
                  </a:lnTo>
                  <a:lnTo>
                    <a:pt x="5721" y="8772"/>
                  </a:lnTo>
                  <a:lnTo>
                    <a:pt x="5696" y="8823"/>
                  </a:lnTo>
                  <a:lnTo>
                    <a:pt x="5671" y="8874"/>
                  </a:lnTo>
                  <a:lnTo>
                    <a:pt x="5645" y="8950"/>
                  </a:lnTo>
                  <a:lnTo>
                    <a:pt x="5671" y="9026"/>
                  </a:lnTo>
                  <a:lnTo>
                    <a:pt x="5696" y="9077"/>
                  </a:lnTo>
                  <a:lnTo>
                    <a:pt x="5721" y="9128"/>
                  </a:lnTo>
                  <a:lnTo>
                    <a:pt x="5798" y="9179"/>
                  </a:lnTo>
                  <a:lnTo>
                    <a:pt x="5798" y="9941"/>
                  </a:lnTo>
                  <a:lnTo>
                    <a:pt x="5798" y="10018"/>
                  </a:lnTo>
                  <a:lnTo>
                    <a:pt x="5823" y="10069"/>
                  </a:lnTo>
                  <a:lnTo>
                    <a:pt x="5899" y="10196"/>
                  </a:lnTo>
                  <a:lnTo>
                    <a:pt x="6026" y="10272"/>
                  </a:lnTo>
                  <a:lnTo>
                    <a:pt x="6103" y="10297"/>
                  </a:lnTo>
                  <a:lnTo>
                    <a:pt x="7221" y="10297"/>
                  </a:lnTo>
                  <a:lnTo>
                    <a:pt x="7298" y="10272"/>
                  </a:lnTo>
                  <a:lnTo>
                    <a:pt x="7425" y="10196"/>
                  </a:lnTo>
                  <a:lnTo>
                    <a:pt x="7501" y="10069"/>
                  </a:lnTo>
                  <a:lnTo>
                    <a:pt x="7527" y="10018"/>
                  </a:lnTo>
                  <a:lnTo>
                    <a:pt x="7527" y="9941"/>
                  </a:lnTo>
                  <a:lnTo>
                    <a:pt x="7527" y="9179"/>
                  </a:lnTo>
                  <a:lnTo>
                    <a:pt x="7577" y="9128"/>
                  </a:lnTo>
                  <a:lnTo>
                    <a:pt x="7628" y="9077"/>
                  </a:lnTo>
                  <a:lnTo>
                    <a:pt x="7654" y="9026"/>
                  </a:lnTo>
                  <a:lnTo>
                    <a:pt x="7679" y="8950"/>
                  </a:lnTo>
                  <a:lnTo>
                    <a:pt x="7654" y="8874"/>
                  </a:lnTo>
                  <a:lnTo>
                    <a:pt x="7628" y="8823"/>
                  </a:lnTo>
                  <a:lnTo>
                    <a:pt x="7577" y="8772"/>
                  </a:lnTo>
                  <a:lnTo>
                    <a:pt x="7527" y="8721"/>
                  </a:lnTo>
                  <a:lnTo>
                    <a:pt x="7527" y="8365"/>
                  </a:lnTo>
                  <a:lnTo>
                    <a:pt x="8137" y="8365"/>
                  </a:lnTo>
                  <a:lnTo>
                    <a:pt x="8137" y="8721"/>
                  </a:lnTo>
                  <a:lnTo>
                    <a:pt x="8086" y="8772"/>
                  </a:lnTo>
                  <a:lnTo>
                    <a:pt x="8035" y="8823"/>
                  </a:lnTo>
                  <a:lnTo>
                    <a:pt x="8010" y="8874"/>
                  </a:lnTo>
                  <a:lnTo>
                    <a:pt x="7984" y="8950"/>
                  </a:lnTo>
                  <a:lnTo>
                    <a:pt x="8010" y="9026"/>
                  </a:lnTo>
                  <a:lnTo>
                    <a:pt x="8035" y="9077"/>
                  </a:lnTo>
                  <a:lnTo>
                    <a:pt x="8086" y="9128"/>
                  </a:lnTo>
                  <a:lnTo>
                    <a:pt x="8137" y="9179"/>
                  </a:lnTo>
                  <a:lnTo>
                    <a:pt x="8137" y="9662"/>
                  </a:lnTo>
                  <a:lnTo>
                    <a:pt x="8137" y="9738"/>
                  </a:lnTo>
                  <a:lnTo>
                    <a:pt x="8162" y="9814"/>
                  </a:lnTo>
                  <a:lnTo>
                    <a:pt x="8238" y="9941"/>
                  </a:lnTo>
                  <a:lnTo>
                    <a:pt x="8366" y="10018"/>
                  </a:lnTo>
                  <a:lnTo>
                    <a:pt x="8442" y="10043"/>
                  </a:lnTo>
                  <a:lnTo>
                    <a:pt x="9255" y="10043"/>
                  </a:lnTo>
                  <a:lnTo>
                    <a:pt x="9306" y="10018"/>
                  </a:lnTo>
                  <a:lnTo>
                    <a:pt x="9433" y="9941"/>
                  </a:lnTo>
                  <a:lnTo>
                    <a:pt x="9510" y="9814"/>
                  </a:lnTo>
                  <a:lnTo>
                    <a:pt x="9535" y="9738"/>
                  </a:lnTo>
                  <a:lnTo>
                    <a:pt x="9535" y="9662"/>
                  </a:lnTo>
                  <a:lnTo>
                    <a:pt x="9535" y="9179"/>
                  </a:lnTo>
                  <a:lnTo>
                    <a:pt x="9611" y="9128"/>
                  </a:lnTo>
                  <a:lnTo>
                    <a:pt x="9637" y="9077"/>
                  </a:lnTo>
                  <a:lnTo>
                    <a:pt x="9688" y="9026"/>
                  </a:lnTo>
                  <a:lnTo>
                    <a:pt x="9688" y="8950"/>
                  </a:lnTo>
                  <a:lnTo>
                    <a:pt x="9688" y="8874"/>
                  </a:lnTo>
                  <a:lnTo>
                    <a:pt x="9637" y="8823"/>
                  </a:lnTo>
                  <a:lnTo>
                    <a:pt x="9611" y="8772"/>
                  </a:lnTo>
                  <a:lnTo>
                    <a:pt x="9535" y="8721"/>
                  </a:lnTo>
                  <a:lnTo>
                    <a:pt x="9535" y="8365"/>
                  </a:lnTo>
                  <a:lnTo>
                    <a:pt x="9662" y="8365"/>
                  </a:lnTo>
                  <a:lnTo>
                    <a:pt x="9764" y="8289"/>
                  </a:lnTo>
                  <a:lnTo>
                    <a:pt x="9815" y="8213"/>
                  </a:lnTo>
                  <a:lnTo>
                    <a:pt x="9840" y="8085"/>
                  </a:lnTo>
                  <a:lnTo>
                    <a:pt x="9840" y="7323"/>
                  </a:lnTo>
                  <a:lnTo>
                    <a:pt x="9815" y="7196"/>
                  </a:lnTo>
                  <a:lnTo>
                    <a:pt x="9764" y="7119"/>
                  </a:lnTo>
                  <a:lnTo>
                    <a:pt x="9662" y="7068"/>
                  </a:lnTo>
                  <a:lnTo>
                    <a:pt x="9561" y="7043"/>
                  </a:lnTo>
                  <a:lnTo>
                    <a:pt x="9179" y="7043"/>
                  </a:lnTo>
                  <a:lnTo>
                    <a:pt x="9179" y="2187"/>
                  </a:lnTo>
                  <a:lnTo>
                    <a:pt x="9154" y="2060"/>
                  </a:lnTo>
                  <a:lnTo>
                    <a:pt x="9103" y="1958"/>
                  </a:lnTo>
                  <a:lnTo>
                    <a:pt x="9001" y="1907"/>
                  </a:lnTo>
                  <a:lnTo>
                    <a:pt x="8874" y="1882"/>
                  </a:lnTo>
                  <a:lnTo>
                    <a:pt x="8569" y="1882"/>
                  </a:lnTo>
                  <a:lnTo>
                    <a:pt x="8569" y="1297"/>
                  </a:lnTo>
                  <a:lnTo>
                    <a:pt x="8874" y="1297"/>
                  </a:lnTo>
                  <a:lnTo>
                    <a:pt x="8950" y="1272"/>
                  </a:lnTo>
                  <a:lnTo>
                    <a:pt x="9077" y="1195"/>
                  </a:lnTo>
                  <a:lnTo>
                    <a:pt x="9154" y="1068"/>
                  </a:lnTo>
                  <a:lnTo>
                    <a:pt x="9179" y="992"/>
                  </a:lnTo>
                  <a:lnTo>
                    <a:pt x="9179" y="890"/>
                  </a:lnTo>
                  <a:lnTo>
                    <a:pt x="9179" y="407"/>
                  </a:lnTo>
                  <a:lnTo>
                    <a:pt x="9179" y="331"/>
                  </a:lnTo>
                  <a:lnTo>
                    <a:pt x="9154" y="255"/>
                  </a:lnTo>
                  <a:lnTo>
                    <a:pt x="9077" y="128"/>
                  </a:lnTo>
                  <a:lnTo>
                    <a:pt x="8950" y="26"/>
                  </a:lnTo>
                  <a:lnTo>
                    <a:pt x="88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36;p45">
              <a:extLst>
                <a:ext uri="{FF2B5EF4-FFF2-40B4-BE49-F238E27FC236}">
                  <a16:creationId xmlns:a16="http://schemas.microsoft.com/office/drawing/2014/main" id="{90470F5B-D2A7-C422-9C82-5D13B2A4B6AD}"/>
                </a:ext>
              </a:extLst>
            </p:cNvPr>
            <p:cNvSpPr/>
            <p:nvPr/>
          </p:nvSpPr>
          <p:spPr>
            <a:xfrm>
              <a:off x="1889450" y="2047075"/>
              <a:ext cx="32450" cy="32425"/>
            </a:xfrm>
            <a:custGeom>
              <a:avLst/>
              <a:gdLst/>
              <a:ahLst/>
              <a:cxnLst/>
              <a:rect l="l" t="t" r="r" b="b"/>
              <a:pathLst>
                <a:path w="1298" h="1297" extrusionOk="0">
                  <a:moveTo>
                    <a:pt x="713" y="483"/>
                  </a:moveTo>
                  <a:lnTo>
                    <a:pt x="764" y="534"/>
                  </a:lnTo>
                  <a:lnTo>
                    <a:pt x="789" y="585"/>
                  </a:lnTo>
                  <a:lnTo>
                    <a:pt x="814" y="636"/>
                  </a:lnTo>
                  <a:lnTo>
                    <a:pt x="789" y="712"/>
                  </a:lnTo>
                  <a:lnTo>
                    <a:pt x="764" y="763"/>
                  </a:lnTo>
                  <a:lnTo>
                    <a:pt x="713" y="788"/>
                  </a:lnTo>
                  <a:lnTo>
                    <a:pt x="636" y="814"/>
                  </a:lnTo>
                  <a:lnTo>
                    <a:pt x="586" y="788"/>
                  </a:lnTo>
                  <a:lnTo>
                    <a:pt x="535" y="763"/>
                  </a:lnTo>
                  <a:lnTo>
                    <a:pt x="509" y="712"/>
                  </a:lnTo>
                  <a:lnTo>
                    <a:pt x="484" y="636"/>
                  </a:lnTo>
                  <a:lnTo>
                    <a:pt x="509" y="585"/>
                  </a:lnTo>
                  <a:lnTo>
                    <a:pt x="535" y="534"/>
                  </a:lnTo>
                  <a:lnTo>
                    <a:pt x="586" y="483"/>
                  </a:lnTo>
                  <a:close/>
                  <a:moveTo>
                    <a:pt x="509" y="0"/>
                  </a:moveTo>
                  <a:lnTo>
                    <a:pt x="408" y="51"/>
                  </a:lnTo>
                  <a:lnTo>
                    <a:pt x="280" y="102"/>
                  </a:lnTo>
                  <a:lnTo>
                    <a:pt x="179" y="178"/>
                  </a:lnTo>
                  <a:lnTo>
                    <a:pt x="102" y="280"/>
                  </a:lnTo>
                  <a:lnTo>
                    <a:pt x="52" y="381"/>
                  </a:lnTo>
                  <a:lnTo>
                    <a:pt x="1" y="509"/>
                  </a:lnTo>
                  <a:lnTo>
                    <a:pt x="1" y="636"/>
                  </a:lnTo>
                  <a:lnTo>
                    <a:pt x="1" y="763"/>
                  </a:lnTo>
                  <a:lnTo>
                    <a:pt x="52" y="890"/>
                  </a:lnTo>
                  <a:lnTo>
                    <a:pt x="102" y="992"/>
                  </a:lnTo>
                  <a:lnTo>
                    <a:pt x="179" y="1093"/>
                  </a:lnTo>
                  <a:lnTo>
                    <a:pt x="280" y="1170"/>
                  </a:lnTo>
                  <a:lnTo>
                    <a:pt x="408" y="1246"/>
                  </a:lnTo>
                  <a:lnTo>
                    <a:pt x="509" y="1271"/>
                  </a:lnTo>
                  <a:lnTo>
                    <a:pt x="636" y="1297"/>
                  </a:lnTo>
                  <a:lnTo>
                    <a:pt x="789" y="1271"/>
                  </a:lnTo>
                  <a:lnTo>
                    <a:pt x="891" y="1246"/>
                  </a:lnTo>
                  <a:lnTo>
                    <a:pt x="1018" y="1170"/>
                  </a:lnTo>
                  <a:lnTo>
                    <a:pt x="1119" y="1093"/>
                  </a:lnTo>
                  <a:lnTo>
                    <a:pt x="1196" y="992"/>
                  </a:lnTo>
                  <a:lnTo>
                    <a:pt x="1247" y="890"/>
                  </a:lnTo>
                  <a:lnTo>
                    <a:pt x="1297" y="763"/>
                  </a:lnTo>
                  <a:lnTo>
                    <a:pt x="1297" y="636"/>
                  </a:lnTo>
                  <a:lnTo>
                    <a:pt x="1297" y="509"/>
                  </a:lnTo>
                  <a:lnTo>
                    <a:pt x="1247" y="381"/>
                  </a:lnTo>
                  <a:lnTo>
                    <a:pt x="1196" y="280"/>
                  </a:lnTo>
                  <a:lnTo>
                    <a:pt x="1119" y="178"/>
                  </a:lnTo>
                  <a:lnTo>
                    <a:pt x="1018" y="102"/>
                  </a:lnTo>
                  <a:lnTo>
                    <a:pt x="891" y="51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37;p45">
              <a:extLst>
                <a:ext uri="{FF2B5EF4-FFF2-40B4-BE49-F238E27FC236}">
                  <a16:creationId xmlns:a16="http://schemas.microsoft.com/office/drawing/2014/main" id="{A50832B6-3C89-B7FD-0172-74DFC532EA5C}"/>
                </a:ext>
              </a:extLst>
            </p:cNvPr>
            <p:cNvSpPr/>
            <p:nvPr/>
          </p:nvSpPr>
          <p:spPr>
            <a:xfrm>
              <a:off x="2024200" y="2050250"/>
              <a:ext cx="90925" cy="90275"/>
            </a:xfrm>
            <a:custGeom>
              <a:avLst/>
              <a:gdLst/>
              <a:ahLst/>
              <a:cxnLst/>
              <a:rect l="l" t="t" r="r" b="b"/>
              <a:pathLst>
                <a:path w="3637" h="3611" extrusionOk="0">
                  <a:moveTo>
                    <a:pt x="2213" y="1424"/>
                  </a:moveTo>
                  <a:lnTo>
                    <a:pt x="2187" y="1627"/>
                  </a:lnTo>
                  <a:lnTo>
                    <a:pt x="2162" y="1805"/>
                  </a:lnTo>
                  <a:lnTo>
                    <a:pt x="1831" y="1475"/>
                  </a:lnTo>
                  <a:lnTo>
                    <a:pt x="2009" y="1424"/>
                  </a:lnTo>
                  <a:close/>
                  <a:moveTo>
                    <a:pt x="1476" y="1805"/>
                  </a:moveTo>
                  <a:lnTo>
                    <a:pt x="1806" y="2136"/>
                  </a:lnTo>
                  <a:lnTo>
                    <a:pt x="1653" y="2187"/>
                  </a:lnTo>
                  <a:lnTo>
                    <a:pt x="1450" y="2187"/>
                  </a:lnTo>
                  <a:lnTo>
                    <a:pt x="1450" y="1983"/>
                  </a:lnTo>
                  <a:lnTo>
                    <a:pt x="1476" y="1805"/>
                  </a:lnTo>
                  <a:close/>
                  <a:moveTo>
                    <a:pt x="2569" y="0"/>
                  </a:moveTo>
                  <a:lnTo>
                    <a:pt x="2492" y="51"/>
                  </a:lnTo>
                  <a:lnTo>
                    <a:pt x="2391" y="178"/>
                  </a:lnTo>
                  <a:lnTo>
                    <a:pt x="2315" y="280"/>
                  </a:lnTo>
                  <a:lnTo>
                    <a:pt x="2264" y="382"/>
                  </a:lnTo>
                  <a:lnTo>
                    <a:pt x="2213" y="509"/>
                  </a:lnTo>
                  <a:lnTo>
                    <a:pt x="2162" y="712"/>
                  </a:lnTo>
                  <a:lnTo>
                    <a:pt x="2162" y="941"/>
                  </a:lnTo>
                  <a:lnTo>
                    <a:pt x="1933" y="941"/>
                  </a:lnTo>
                  <a:lnTo>
                    <a:pt x="1730" y="992"/>
                  </a:lnTo>
                  <a:lnTo>
                    <a:pt x="1603" y="1043"/>
                  </a:lnTo>
                  <a:lnTo>
                    <a:pt x="1501" y="1093"/>
                  </a:lnTo>
                  <a:lnTo>
                    <a:pt x="1399" y="1170"/>
                  </a:lnTo>
                  <a:lnTo>
                    <a:pt x="1272" y="1271"/>
                  </a:lnTo>
                  <a:lnTo>
                    <a:pt x="1196" y="1373"/>
                  </a:lnTo>
                  <a:lnTo>
                    <a:pt x="1120" y="1475"/>
                  </a:lnTo>
                  <a:lnTo>
                    <a:pt x="1043" y="1576"/>
                  </a:lnTo>
                  <a:lnTo>
                    <a:pt x="1018" y="1704"/>
                  </a:lnTo>
                  <a:lnTo>
                    <a:pt x="967" y="1932"/>
                  </a:lnTo>
                  <a:lnTo>
                    <a:pt x="967" y="2136"/>
                  </a:lnTo>
                  <a:lnTo>
                    <a:pt x="738" y="2136"/>
                  </a:lnTo>
                  <a:lnTo>
                    <a:pt x="509" y="2187"/>
                  </a:lnTo>
                  <a:lnTo>
                    <a:pt x="408" y="2238"/>
                  </a:lnTo>
                  <a:lnTo>
                    <a:pt x="306" y="2288"/>
                  </a:lnTo>
                  <a:lnTo>
                    <a:pt x="179" y="2365"/>
                  </a:lnTo>
                  <a:lnTo>
                    <a:pt x="77" y="2466"/>
                  </a:lnTo>
                  <a:lnTo>
                    <a:pt x="26" y="2543"/>
                  </a:lnTo>
                  <a:lnTo>
                    <a:pt x="1" y="2644"/>
                  </a:lnTo>
                  <a:lnTo>
                    <a:pt x="26" y="2721"/>
                  </a:lnTo>
                  <a:lnTo>
                    <a:pt x="77" y="2797"/>
                  </a:lnTo>
                  <a:lnTo>
                    <a:pt x="153" y="2848"/>
                  </a:lnTo>
                  <a:lnTo>
                    <a:pt x="255" y="2873"/>
                  </a:lnTo>
                  <a:lnTo>
                    <a:pt x="331" y="2848"/>
                  </a:lnTo>
                  <a:lnTo>
                    <a:pt x="433" y="2797"/>
                  </a:lnTo>
                  <a:lnTo>
                    <a:pt x="560" y="2695"/>
                  </a:lnTo>
                  <a:lnTo>
                    <a:pt x="687" y="2644"/>
                  </a:lnTo>
                  <a:lnTo>
                    <a:pt x="840" y="2619"/>
                  </a:lnTo>
                  <a:lnTo>
                    <a:pt x="992" y="2619"/>
                  </a:lnTo>
                  <a:lnTo>
                    <a:pt x="992" y="2797"/>
                  </a:lnTo>
                  <a:lnTo>
                    <a:pt x="967" y="2949"/>
                  </a:lnTo>
                  <a:lnTo>
                    <a:pt x="916" y="3077"/>
                  </a:lnTo>
                  <a:lnTo>
                    <a:pt x="814" y="3204"/>
                  </a:lnTo>
                  <a:lnTo>
                    <a:pt x="764" y="3280"/>
                  </a:lnTo>
                  <a:lnTo>
                    <a:pt x="764" y="3382"/>
                  </a:lnTo>
                  <a:lnTo>
                    <a:pt x="764" y="3458"/>
                  </a:lnTo>
                  <a:lnTo>
                    <a:pt x="814" y="3560"/>
                  </a:lnTo>
                  <a:lnTo>
                    <a:pt x="916" y="3610"/>
                  </a:lnTo>
                  <a:lnTo>
                    <a:pt x="1094" y="3610"/>
                  </a:lnTo>
                  <a:lnTo>
                    <a:pt x="1170" y="3560"/>
                  </a:lnTo>
                  <a:lnTo>
                    <a:pt x="1272" y="3432"/>
                  </a:lnTo>
                  <a:lnTo>
                    <a:pt x="1348" y="3331"/>
                  </a:lnTo>
                  <a:lnTo>
                    <a:pt x="1399" y="3229"/>
                  </a:lnTo>
                  <a:lnTo>
                    <a:pt x="1425" y="3102"/>
                  </a:lnTo>
                  <a:lnTo>
                    <a:pt x="1476" y="2899"/>
                  </a:lnTo>
                  <a:lnTo>
                    <a:pt x="1501" y="2670"/>
                  </a:lnTo>
                  <a:lnTo>
                    <a:pt x="1704" y="2670"/>
                  </a:lnTo>
                  <a:lnTo>
                    <a:pt x="1933" y="2619"/>
                  </a:lnTo>
                  <a:lnTo>
                    <a:pt x="2035" y="2568"/>
                  </a:lnTo>
                  <a:lnTo>
                    <a:pt x="2162" y="2517"/>
                  </a:lnTo>
                  <a:lnTo>
                    <a:pt x="2264" y="2441"/>
                  </a:lnTo>
                  <a:lnTo>
                    <a:pt x="2365" y="2339"/>
                  </a:lnTo>
                  <a:lnTo>
                    <a:pt x="2467" y="2238"/>
                  </a:lnTo>
                  <a:lnTo>
                    <a:pt x="2543" y="2136"/>
                  </a:lnTo>
                  <a:lnTo>
                    <a:pt x="2594" y="2034"/>
                  </a:lnTo>
                  <a:lnTo>
                    <a:pt x="2645" y="1907"/>
                  </a:lnTo>
                  <a:lnTo>
                    <a:pt x="2670" y="1678"/>
                  </a:lnTo>
                  <a:lnTo>
                    <a:pt x="2696" y="1475"/>
                  </a:lnTo>
                  <a:lnTo>
                    <a:pt x="2899" y="1475"/>
                  </a:lnTo>
                  <a:lnTo>
                    <a:pt x="3128" y="1424"/>
                  </a:lnTo>
                  <a:lnTo>
                    <a:pt x="3230" y="1373"/>
                  </a:lnTo>
                  <a:lnTo>
                    <a:pt x="3357" y="1322"/>
                  </a:lnTo>
                  <a:lnTo>
                    <a:pt x="3459" y="1246"/>
                  </a:lnTo>
                  <a:lnTo>
                    <a:pt x="3560" y="1144"/>
                  </a:lnTo>
                  <a:lnTo>
                    <a:pt x="3611" y="1068"/>
                  </a:lnTo>
                  <a:lnTo>
                    <a:pt x="3637" y="966"/>
                  </a:lnTo>
                  <a:lnTo>
                    <a:pt x="3611" y="890"/>
                  </a:lnTo>
                  <a:lnTo>
                    <a:pt x="3560" y="814"/>
                  </a:lnTo>
                  <a:lnTo>
                    <a:pt x="3484" y="763"/>
                  </a:lnTo>
                  <a:lnTo>
                    <a:pt x="3408" y="737"/>
                  </a:lnTo>
                  <a:lnTo>
                    <a:pt x="3306" y="763"/>
                  </a:lnTo>
                  <a:lnTo>
                    <a:pt x="3230" y="814"/>
                  </a:lnTo>
                  <a:lnTo>
                    <a:pt x="3103" y="915"/>
                  </a:lnTo>
                  <a:lnTo>
                    <a:pt x="2976" y="966"/>
                  </a:lnTo>
                  <a:lnTo>
                    <a:pt x="2823" y="992"/>
                  </a:lnTo>
                  <a:lnTo>
                    <a:pt x="2645" y="992"/>
                  </a:lnTo>
                  <a:lnTo>
                    <a:pt x="2645" y="814"/>
                  </a:lnTo>
                  <a:lnTo>
                    <a:pt x="2670" y="661"/>
                  </a:lnTo>
                  <a:lnTo>
                    <a:pt x="2721" y="534"/>
                  </a:lnTo>
                  <a:lnTo>
                    <a:pt x="2823" y="407"/>
                  </a:lnTo>
                  <a:lnTo>
                    <a:pt x="2874" y="331"/>
                  </a:lnTo>
                  <a:lnTo>
                    <a:pt x="2899" y="229"/>
                  </a:lnTo>
                  <a:lnTo>
                    <a:pt x="2874" y="153"/>
                  </a:lnTo>
                  <a:lnTo>
                    <a:pt x="2823" y="51"/>
                  </a:lnTo>
                  <a:lnTo>
                    <a:pt x="27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38;p45">
              <a:extLst>
                <a:ext uri="{FF2B5EF4-FFF2-40B4-BE49-F238E27FC236}">
                  <a16:creationId xmlns:a16="http://schemas.microsoft.com/office/drawing/2014/main" id="{21BC3B62-E95F-6546-653F-BB8CAABE11A0}"/>
                </a:ext>
              </a:extLst>
            </p:cNvPr>
            <p:cNvSpPr/>
            <p:nvPr/>
          </p:nvSpPr>
          <p:spPr>
            <a:xfrm>
              <a:off x="2003875" y="2029900"/>
              <a:ext cx="131600" cy="158925"/>
            </a:xfrm>
            <a:custGeom>
              <a:avLst/>
              <a:gdLst/>
              <a:ahLst/>
              <a:cxnLst/>
              <a:rect l="l" t="t" r="r" b="b"/>
              <a:pathLst>
                <a:path w="5264" h="6357" extrusionOk="0">
                  <a:moveTo>
                    <a:pt x="305" y="1"/>
                  </a:moveTo>
                  <a:lnTo>
                    <a:pt x="204" y="26"/>
                  </a:lnTo>
                  <a:lnTo>
                    <a:pt x="102" y="77"/>
                  </a:lnTo>
                  <a:lnTo>
                    <a:pt x="26" y="179"/>
                  </a:lnTo>
                  <a:lnTo>
                    <a:pt x="0" y="306"/>
                  </a:lnTo>
                  <a:lnTo>
                    <a:pt x="0" y="4933"/>
                  </a:lnTo>
                  <a:lnTo>
                    <a:pt x="26" y="5060"/>
                  </a:lnTo>
                  <a:lnTo>
                    <a:pt x="102" y="5162"/>
                  </a:lnTo>
                  <a:lnTo>
                    <a:pt x="204" y="5213"/>
                  </a:lnTo>
                  <a:lnTo>
                    <a:pt x="305" y="5238"/>
                  </a:lnTo>
                  <a:lnTo>
                    <a:pt x="966" y="5238"/>
                  </a:lnTo>
                  <a:lnTo>
                    <a:pt x="966" y="6052"/>
                  </a:lnTo>
                  <a:lnTo>
                    <a:pt x="992" y="6153"/>
                  </a:lnTo>
                  <a:lnTo>
                    <a:pt x="1017" y="6230"/>
                  </a:lnTo>
                  <a:lnTo>
                    <a:pt x="1068" y="6306"/>
                  </a:lnTo>
                  <a:lnTo>
                    <a:pt x="1170" y="6331"/>
                  </a:lnTo>
                  <a:lnTo>
                    <a:pt x="1246" y="6357"/>
                  </a:lnTo>
                  <a:lnTo>
                    <a:pt x="1348" y="6357"/>
                  </a:lnTo>
                  <a:lnTo>
                    <a:pt x="1424" y="6331"/>
                  </a:lnTo>
                  <a:lnTo>
                    <a:pt x="1500" y="6280"/>
                  </a:lnTo>
                  <a:lnTo>
                    <a:pt x="2517" y="5238"/>
                  </a:lnTo>
                  <a:lnTo>
                    <a:pt x="3305" y="5238"/>
                  </a:lnTo>
                  <a:lnTo>
                    <a:pt x="3382" y="5162"/>
                  </a:lnTo>
                  <a:lnTo>
                    <a:pt x="3458" y="5085"/>
                  </a:lnTo>
                  <a:lnTo>
                    <a:pt x="3458" y="5009"/>
                  </a:lnTo>
                  <a:lnTo>
                    <a:pt x="3458" y="4908"/>
                  </a:lnTo>
                  <a:lnTo>
                    <a:pt x="3382" y="4831"/>
                  </a:lnTo>
                  <a:lnTo>
                    <a:pt x="3305" y="4780"/>
                  </a:lnTo>
                  <a:lnTo>
                    <a:pt x="3229" y="4755"/>
                  </a:lnTo>
                  <a:lnTo>
                    <a:pt x="2441" y="4755"/>
                  </a:lnTo>
                  <a:lnTo>
                    <a:pt x="2339" y="4780"/>
                  </a:lnTo>
                  <a:lnTo>
                    <a:pt x="2238" y="4857"/>
                  </a:lnTo>
                  <a:lnTo>
                    <a:pt x="1449" y="5619"/>
                  </a:lnTo>
                  <a:lnTo>
                    <a:pt x="1449" y="5060"/>
                  </a:lnTo>
                  <a:lnTo>
                    <a:pt x="1424" y="4958"/>
                  </a:lnTo>
                  <a:lnTo>
                    <a:pt x="1373" y="4857"/>
                  </a:lnTo>
                  <a:lnTo>
                    <a:pt x="1272" y="4780"/>
                  </a:lnTo>
                  <a:lnTo>
                    <a:pt x="1144" y="4755"/>
                  </a:lnTo>
                  <a:lnTo>
                    <a:pt x="509" y="4755"/>
                  </a:lnTo>
                  <a:lnTo>
                    <a:pt x="509" y="484"/>
                  </a:lnTo>
                  <a:lnTo>
                    <a:pt x="4780" y="484"/>
                  </a:lnTo>
                  <a:lnTo>
                    <a:pt x="4780" y="4755"/>
                  </a:lnTo>
                  <a:lnTo>
                    <a:pt x="4348" y="4755"/>
                  </a:lnTo>
                  <a:lnTo>
                    <a:pt x="4272" y="4780"/>
                  </a:lnTo>
                  <a:lnTo>
                    <a:pt x="4195" y="4831"/>
                  </a:lnTo>
                  <a:lnTo>
                    <a:pt x="4145" y="4908"/>
                  </a:lnTo>
                  <a:lnTo>
                    <a:pt x="4119" y="5009"/>
                  </a:lnTo>
                  <a:lnTo>
                    <a:pt x="4145" y="5085"/>
                  </a:lnTo>
                  <a:lnTo>
                    <a:pt x="4195" y="5162"/>
                  </a:lnTo>
                  <a:lnTo>
                    <a:pt x="4272" y="5238"/>
                  </a:lnTo>
                  <a:lnTo>
                    <a:pt x="4958" y="5238"/>
                  </a:lnTo>
                  <a:lnTo>
                    <a:pt x="5085" y="5213"/>
                  </a:lnTo>
                  <a:lnTo>
                    <a:pt x="5162" y="5162"/>
                  </a:lnTo>
                  <a:lnTo>
                    <a:pt x="5238" y="5060"/>
                  </a:lnTo>
                  <a:lnTo>
                    <a:pt x="5263" y="4933"/>
                  </a:lnTo>
                  <a:lnTo>
                    <a:pt x="5263" y="306"/>
                  </a:lnTo>
                  <a:lnTo>
                    <a:pt x="5238" y="179"/>
                  </a:lnTo>
                  <a:lnTo>
                    <a:pt x="5162" y="77"/>
                  </a:lnTo>
                  <a:lnTo>
                    <a:pt x="5085" y="26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CONCLUSION</a:t>
            </a:r>
            <a:endParaRPr/>
          </a:p>
        </p:txBody>
      </p:sp>
      <p:sp>
        <p:nvSpPr>
          <p:cNvPr id="770" name="Google Shape;770;p55"/>
          <p:cNvSpPr txBox="1">
            <a:spLocks noGrp="1"/>
          </p:cNvSpPr>
          <p:nvPr>
            <p:ph type="subTitle" idx="1"/>
          </p:nvPr>
        </p:nvSpPr>
        <p:spPr>
          <a:xfrm>
            <a:off x="2170464" y="3871562"/>
            <a:ext cx="5766778" cy="6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/>
              <a:t>Machine Learning is evolutionary in healthcare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/>
              <a:t>The Machine Scores could be optimized in comparison to humans using different ML models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/>
              <a:t>Applications in the real world.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/>
              <a:t>We love chicken!</a:t>
            </a:r>
          </a:p>
        </p:txBody>
      </p:sp>
      <p:grpSp>
        <p:nvGrpSpPr>
          <p:cNvPr id="771" name="Google Shape;771;p55"/>
          <p:cNvGrpSpPr/>
          <p:nvPr/>
        </p:nvGrpSpPr>
        <p:grpSpPr>
          <a:xfrm>
            <a:off x="3193353" y="673668"/>
            <a:ext cx="3039491" cy="2375853"/>
            <a:chOff x="4794566" y="1229221"/>
            <a:chExt cx="3492864" cy="2730238"/>
          </a:xfrm>
        </p:grpSpPr>
        <p:sp>
          <p:nvSpPr>
            <p:cNvPr id="772" name="Google Shape;772;p55"/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5"/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5"/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5414AF5-0358-FCA8-E3D5-3DD41B3AC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681" y="930388"/>
            <a:ext cx="2520388" cy="13973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780" name="Google Shape;780;p55"/>
          <p:cNvGrpSpPr/>
          <p:nvPr/>
        </p:nvGrpSpPr>
        <p:grpSpPr>
          <a:xfrm>
            <a:off x="2652459" y="1395495"/>
            <a:ext cx="1087757" cy="1653933"/>
            <a:chOff x="1724135" y="1120426"/>
            <a:chExt cx="1909015" cy="2902655"/>
          </a:xfrm>
        </p:grpSpPr>
        <p:sp>
          <p:nvSpPr>
            <p:cNvPr id="781" name="Google Shape;781;p55"/>
            <p:cNvSpPr/>
            <p:nvPr/>
          </p:nvSpPr>
          <p:spPr>
            <a:xfrm>
              <a:off x="1724135" y="1120426"/>
              <a:ext cx="1909015" cy="2902655"/>
            </a:xfrm>
            <a:custGeom>
              <a:avLst/>
              <a:gdLst/>
              <a:ahLst/>
              <a:cxnLst/>
              <a:rect l="l" t="t" r="r" b="b"/>
              <a:pathLst>
                <a:path w="33758" h="51329" extrusionOk="0">
                  <a:moveTo>
                    <a:pt x="2587" y="0"/>
                  </a:moveTo>
                  <a:cubicBezTo>
                    <a:pt x="1162" y="0"/>
                    <a:pt x="0" y="1163"/>
                    <a:pt x="0" y="2600"/>
                  </a:cubicBezTo>
                  <a:lnTo>
                    <a:pt x="0" y="48730"/>
                  </a:lnTo>
                  <a:cubicBezTo>
                    <a:pt x="0" y="50167"/>
                    <a:pt x="1162" y="51329"/>
                    <a:pt x="2587" y="51329"/>
                  </a:cubicBezTo>
                  <a:lnTo>
                    <a:pt x="31158" y="51329"/>
                  </a:lnTo>
                  <a:cubicBezTo>
                    <a:pt x="32595" y="51329"/>
                    <a:pt x="33758" y="50167"/>
                    <a:pt x="33758" y="48730"/>
                  </a:cubicBezTo>
                  <a:lnTo>
                    <a:pt x="33758" y="2600"/>
                  </a:lnTo>
                  <a:cubicBezTo>
                    <a:pt x="33758" y="1163"/>
                    <a:pt x="32595" y="0"/>
                    <a:pt x="31158" y="0"/>
                  </a:cubicBezTo>
                  <a:close/>
                </a:path>
              </a:pathLst>
            </a:custGeom>
            <a:gradFill>
              <a:gsLst>
                <a:gs pos="0">
                  <a:srgbClr val="6391D1"/>
                </a:gs>
                <a:gs pos="100000">
                  <a:srgbClr val="2F528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5"/>
            <p:cNvSpPr/>
            <p:nvPr/>
          </p:nvSpPr>
          <p:spPr>
            <a:xfrm>
              <a:off x="2593676" y="3695332"/>
              <a:ext cx="169933" cy="17078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3" name="Google Shape;783;p55"/>
          <p:cNvPicPr preferRelativeResize="0"/>
          <p:nvPr/>
        </p:nvPicPr>
        <p:blipFill rotWithShape="1">
          <a:blip r:embed="rId4">
            <a:alphaModFix/>
          </a:blip>
          <a:srcRect t="2705" b="2714"/>
          <a:stretch/>
        </p:blipFill>
        <p:spPr>
          <a:xfrm>
            <a:off x="2709531" y="1487841"/>
            <a:ext cx="965100" cy="1276800"/>
          </a:xfrm>
          <a:prstGeom prst="roundRect">
            <a:avLst>
              <a:gd name="adj" fmla="val 10201"/>
            </a:avLst>
          </a:prstGeom>
          <a:noFill/>
          <a:ln>
            <a:noFill/>
          </a:ln>
        </p:spPr>
      </p:pic>
      <p:grpSp>
        <p:nvGrpSpPr>
          <p:cNvPr id="776" name="Google Shape;776;p55"/>
          <p:cNvGrpSpPr/>
          <p:nvPr/>
        </p:nvGrpSpPr>
        <p:grpSpPr>
          <a:xfrm>
            <a:off x="5815635" y="1987694"/>
            <a:ext cx="565643" cy="1070623"/>
            <a:chOff x="5831933" y="1426049"/>
            <a:chExt cx="1401841" cy="2653341"/>
          </a:xfrm>
        </p:grpSpPr>
        <p:sp>
          <p:nvSpPr>
            <p:cNvPr id="777" name="Google Shape;777;p55"/>
            <p:cNvSpPr/>
            <p:nvPr/>
          </p:nvSpPr>
          <p:spPr>
            <a:xfrm>
              <a:off x="5831933" y="1426049"/>
              <a:ext cx="1401841" cy="2653341"/>
            </a:xfrm>
            <a:custGeom>
              <a:avLst/>
              <a:gdLst/>
              <a:ahLst/>
              <a:cxnLst/>
              <a:rect l="l" t="t" r="r" b="b"/>
              <a:pathLst>
                <a:path w="22301" h="42212" extrusionOk="0">
                  <a:moveTo>
                    <a:pt x="1712" y="1"/>
                  </a:moveTo>
                  <a:cubicBezTo>
                    <a:pt x="771" y="1"/>
                    <a:pt x="1" y="967"/>
                    <a:pt x="1" y="2143"/>
                  </a:cubicBezTo>
                  <a:lnTo>
                    <a:pt x="1" y="40082"/>
                  </a:lnTo>
                  <a:cubicBezTo>
                    <a:pt x="1" y="41257"/>
                    <a:pt x="771" y="42212"/>
                    <a:pt x="1712" y="42212"/>
                  </a:cubicBezTo>
                  <a:lnTo>
                    <a:pt x="20590" y="42212"/>
                  </a:lnTo>
                  <a:cubicBezTo>
                    <a:pt x="21531" y="42212"/>
                    <a:pt x="22301" y="41257"/>
                    <a:pt x="22301" y="40082"/>
                  </a:cubicBezTo>
                  <a:lnTo>
                    <a:pt x="22301" y="2143"/>
                  </a:lnTo>
                  <a:cubicBezTo>
                    <a:pt x="22301" y="967"/>
                    <a:pt x="21531" y="1"/>
                    <a:pt x="20590" y="1"/>
                  </a:cubicBezTo>
                  <a:close/>
                </a:path>
              </a:pathLst>
            </a:custGeom>
            <a:gradFill>
              <a:gsLst>
                <a:gs pos="0">
                  <a:srgbClr val="6391D1"/>
                </a:gs>
                <a:gs pos="100000">
                  <a:srgbClr val="2F528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5"/>
            <p:cNvSpPr/>
            <p:nvPr/>
          </p:nvSpPr>
          <p:spPr>
            <a:xfrm>
              <a:off x="6434698" y="3711415"/>
              <a:ext cx="196312" cy="196367"/>
            </a:xfrm>
            <a:custGeom>
              <a:avLst/>
              <a:gdLst/>
              <a:ahLst/>
              <a:cxnLst/>
              <a:rect l="l" t="t" r="r" b="b"/>
              <a:pathLst>
                <a:path w="3123" h="3124" extrusionOk="0">
                  <a:moveTo>
                    <a:pt x="1555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8"/>
                    <a:pt x="693" y="3124"/>
                    <a:pt x="1555" y="3124"/>
                  </a:cubicBezTo>
                  <a:cubicBezTo>
                    <a:pt x="2431" y="3124"/>
                    <a:pt x="3123" y="2418"/>
                    <a:pt x="3123" y="1556"/>
                  </a:cubicBezTo>
                  <a:cubicBezTo>
                    <a:pt x="3123" y="694"/>
                    <a:pt x="2431" y="1"/>
                    <a:pt x="155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79" name="Google Shape;779;p55"/>
          <p:cNvPicPr preferRelativeResize="0"/>
          <p:nvPr/>
        </p:nvPicPr>
        <p:blipFill rotWithShape="1">
          <a:blip r:embed="rId5">
            <a:alphaModFix/>
          </a:blip>
          <a:srcRect l="8201" r="8193"/>
          <a:stretch/>
        </p:blipFill>
        <p:spPr>
          <a:xfrm>
            <a:off x="5866468" y="2009271"/>
            <a:ext cx="488400" cy="802800"/>
          </a:xfrm>
          <a:prstGeom prst="roundRect">
            <a:avLst>
              <a:gd name="adj" fmla="val 21305"/>
            </a:avLst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FDD8EC-CE55-5A1A-79CF-DE01DD05E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397" y="2126241"/>
            <a:ext cx="1912671" cy="296251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5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Kanit"/>
                <a:ea typeface="Kanit"/>
                <a:cs typeface="Kanit"/>
                <a:sym typeface="Kanit"/>
              </a:rPr>
              <a:t>PHOTOS:</a:t>
            </a:r>
            <a:endParaRPr lang="de" sz="1200">
              <a:solidFill>
                <a:schemeClr val="hlink"/>
              </a:solidFill>
              <a:uFill>
                <a:noFill/>
              </a:uFill>
            </a:endParaRPr>
          </a:p>
          <a:p>
            <a:pPr marL="179999" lvl="0" indent="-166199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>
                <a:solidFill>
                  <a:schemeClr val="hlink"/>
                </a:solidFill>
                <a:uFill>
                  <a:noFill/>
                </a:uFill>
              </a:rPr>
              <a:t>Borderlands Science visuals</a:t>
            </a:r>
          </a:p>
          <a:p>
            <a:pPr marL="179999" lvl="0" indent="-166199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>
                <a:solidFill>
                  <a:schemeClr val="hlink"/>
                </a:solidFill>
                <a:uFill>
                  <a:noFill/>
                </a:uFill>
              </a:rPr>
              <a:t>Various Little Chicken screenshots </a:t>
            </a:r>
            <a:endParaRPr sz="1200"/>
          </a:p>
        </p:txBody>
      </p:sp>
      <p:sp>
        <p:nvSpPr>
          <p:cNvPr id="1139" name="Google Shape;1139;p59"/>
          <p:cNvSpPr txBox="1">
            <a:spLocks noGrp="1"/>
          </p:cNvSpPr>
          <p:nvPr>
            <p:ph type="body" idx="2"/>
          </p:nvPr>
        </p:nvSpPr>
        <p:spPr>
          <a:xfrm>
            <a:off x="4744594" y="996700"/>
            <a:ext cx="3823800" cy="28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Ogata, K. et al. (2012). Commercially Distributed Meat as a Potential Vehicle for Community-Acquired Methicillin-Resistant Staphylococcus aureus. </a:t>
            </a:r>
            <a:r>
              <a:rPr lang="en-CA" sz="1200" b="0" i="1" u="none" strike="noStrike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Applied and Environmental Microbiology, 78(8)</a:t>
            </a:r>
            <a:r>
              <a:rPr lang="en-CA" sz="1200" b="0" i="0" u="none" strike="noStrike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, 2797-2802. </a:t>
            </a:r>
            <a:r>
              <a:rPr lang="en-CA" sz="1200" b="0" i="0" u="sng" strike="noStrike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https://doi.org/10.1128/AEM.07470-11</a:t>
            </a:r>
            <a:r>
              <a:rPr lang="en-CA" sz="1200" b="0" i="0" u="none" strike="noStrike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20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Dixit, O. V. A. et al. (2024). Diversity of antimicrobial-resistant bacteria isolated from Australian chicken and pork meat. </a:t>
            </a:r>
            <a:r>
              <a:rPr lang="en-CA" sz="1200" b="0" i="1" u="none" strike="noStrike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Frontiers in Microbiology, 15. </a:t>
            </a:r>
            <a:r>
              <a:rPr lang="en-CA" sz="1200" b="0" i="0" u="sng" strike="noStrike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https://doi.org/10.3389/fmicb.2024.1347597</a:t>
            </a:r>
            <a:r>
              <a:rPr lang="en-CA" sz="1200" b="0" i="0" u="none" strike="noStrike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20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err="1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Naghavi</a:t>
            </a:r>
            <a:r>
              <a:rPr lang="en-CA" sz="1200" b="0" i="0" u="none" strike="noStrike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, M. et al. (2024). Global burden of bacterial antimicrobial resistance 1990-2021: a systematic analysis with forecasts to 2050. </a:t>
            </a:r>
            <a:r>
              <a:rPr lang="en-CA" sz="1200" b="0" i="1" u="none" strike="noStrike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The Lancet, 404(10459), </a:t>
            </a:r>
            <a:r>
              <a:rPr lang="en-CA" sz="1200" b="0" i="0" u="none" strike="noStrike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1199-1226. </a:t>
            </a:r>
            <a:r>
              <a:rPr lang="en-CA" sz="1200" b="0" i="0" u="none" strike="noStrike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https://doi.org/10.1016/S0140-6736(24)01867-1</a:t>
            </a:r>
            <a:endParaRPr lang="en-CA" sz="120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140" name="Google Shape;1140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SOURCES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et the Cast of Chicken Little">
            <a:extLst>
              <a:ext uri="{FF2B5EF4-FFF2-40B4-BE49-F238E27FC236}">
                <a16:creationId xmlns:a16="http://schemas.microsoft.com/office/drawing/2014/main" id="{78B303DA-EE18-3A92-A431-1CFA0E6B1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242" y="923948"/>
            <a:ext cx="6642508" cy="373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6" name="Google Shape;656;p49"/>
          <p:cNvSpPr txBox="1">
            <a:spLocks noGrp="1"/>
          </p:cNvSpPr>
          <p:nvPr>
            <p:ph type="title"/>
          </p:nvPr>
        </p:nvSpPr>
        <p:spPr>
          <a:xfrm>
            <a:off x="58723" y="399850"/>
            <a:ext cx="6583500" cy="25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1"/>
          </p:nvPr>
        </p:nvSpPr>
        <p:spPr>
          <a:xfrm>
            <a:off x="670237" y="1714727"/>
            <a:ext cx="2651461" cy="19946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CA" sz="1600">
                <a:solidFill>
                  <a:schemeClr val="accent1"/>
                </a:solidFill>
              </a:rPr>
              <a:t>1. Gene Modification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CA" sz="1600">
                <a:solidFill>
                  <a:schemeClr val="accent1"/>
                </a:solidFill>
              </a:rPr>
              <a:t>2. Model Training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CA" sz="1600">
                <a:solidFill>
                  <a:schemeClr val="accent1"/>
                </a:solidFill>
              </a:rPr>
              <a:t>3. Results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CA" sz="1600">
                <a:solidFill>
                  <a:schemeClr val="accent1"/>
                </a:solidFill>
              </a:rPr>
              <a:t>4. Application of the Model</a:t>
            </a:r>
          </a:p>
          <a:p>
            <a:pPr marL="0" indent="0">
              <a:lnSpc>
                <a:spcPct val="200000"/>
              </a:lnSpc>
              <a:buNone/>
            </a:pPr>
            <a:endParaRPr lang="en-CA" sz="160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4EEB62-09DE-7F80-E223-20504422A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981" y="1218745"/>
            <a:ext cx="5387009" cy="29866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Google Shape;1134;p58">
            <a:extLst>
              <a:ext uri="{FF2B5EF4-FFF2-40B4-BE49-F238E27FC236}">
                <a16:creationId xmlns:a16="http://schemas.microsoft.com/office/drawing/2014/main" id="{20179C0F-AC12-A716-A55E-4FDB866BE8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31" y="1296999"/>
            <a:ext cx="695317" cy="25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FBE46E-A05A-2740-589C-4781AAD88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103" y="464449"/>
            <a:ext cx="1087774" cy="15085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/>
          <p:nvPr/>
        </p:nvSpPr>
        <p:spPr>
          <a:xfrm>
            <a:off x="3888450" y="1244126"/>
            <a:ext cx="1367100" cy="13704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xfrm>
            <a:off x="410801" y="2797697"/>
            <a:ext cx="7696553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"/>
              <a:t>     Gene Modification</a:t>
            </a:r>
            <a:endParaRPr lang="en-US"/>
          </a:p>
        </p:txBody>
      </p:sp>
      <p:sp>
        <p:nvSpPr>
          <p:cNvPr id="237" name="Google Shape;237;p34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1</a:t>
            </a:r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subTitle" idx="1"/>
          </p:nvPr>
        </p:nvSpPr>
        <p:spPr>
          <a:xfrm>
            <a:off x="1811344" y="3546397"/>
            <a:ext cx="534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</a:t>
            </a:r>
            <a:r>
              <a:rPr lang="de"/>
              <a:t>nd how it leads to AMR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2A47F8C8-E8A9-25E0-8345-FAC152879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>
            <a:extLst>
              <a:ext uri="{FF2B5EF4-FFF2-40B4-BE49-F238E27FC236}">
                <a16:creationId xmlns:a16="http://schemas.microsoft.com/office/drawing/2014/main" id="{D1928C6B-AD0A-21BF-66F5-C5193A8AD9D8}"/>
              </a:ext>
            </a:extLst>
          </p:cNvPr>
          <p:cNvSpPr/>
          <p:nvPr/>
        </p:nvSpPr>
        <p:spPr>
          <a:xfrm>
            <a:off x="966259" y="2983545"/>
            <a:ext cx="793800" cy="793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3">
            <a:extLst>
              <a:ext uri="{FF2B5EF4-FFF2-40B4-BE49-F238E27FC236}">
                <a16:creationId xmlns:a16="http://schemas.microsoft.com/office/drawing/2014/main" id="{1423CC73-7349-A79B-F1BB-80370F798629}"/>
              </a:ext>
            </a:extLst>
          </p:cNvPr>
          <p:cNvSpPr/>
          <p:nvPr/>
        </p:nvSpPr>
        <p:spPr>
          <a:xfrm>
            <a:off x="4914071" y="2174121"/>
            <a:ext cx="793800" cy="793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>
            <a:extLst>
              <a:ext uri="{FF2B5EF4-FFF2-40B4-BE49-F238E27FC236}">
                <a16:creationId xmlns:a16="http://schemas.microsoft.com/office/drawing/2014/main" id="{0B5B73D7-4C52-364E-7016-6998286AEC32}"/>
              </a:ext>
            </a:extLst>
          </p:cNvPr>
          <p:cNvSpPr/>
          <p:nvPr/>
        </p:nvSpPr>
        <p:spPr>
          <a:xfrm>
            <a:off x="873633" y="1334793"/>
            <a:ext cx="793800" cy="793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3">
            <a:extLst>
              <a:ext uri="{FF2B5EF4-FFF2-40B4-BE49-F238E27FC236}">
                <a16:creationId xmlns:a16="http://schemas.microsoft.com/office/drawing/2014/main" id="{AA664058-E5D0-38FD-B7BD-B920DC3E8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059" y="1661811"/>
            <a:ext cx="3065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"/>
              <a:t>Mutations in Existing Genes</a:t>
            </a:r>
            <a:endParaRPr lang="de" b="0"/>
          </a:p>
        </p:txBody>
      </p:sp>
      <p:sp>
        <p:nvSpPr>
          <p:cNvPr id="221" name="Google Shape;221;p33">
            <a:extLst>
              <a:ext uri="{FF2B5EF4-FFF2-40B4-BE49-F238E27FC236}">
                <a16:creationId xmlns:a16="http://schemas.microsoft.com/office/drawing/2014/main" id="{5EF78DCE-9B2F-0E22-2452-AA91F244BF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7510" y="2283932"/>
            <a:ext cx="3065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de"/>
              <a:t>Point Mutation</a:t>
            </a:r>
          </a:p>
          <a:p>
            <a:pPr marL="285750" indent="-285750">
              <a:buFont typeface="Arial"/>
              <a:buChar char="•"/>
            </a:pPr>
            <a:r>
              <a:rPr lang="de"/>
              <a:t>Gene Amplification</a:t>
            </a:r>
          </a:p>
        </p:txBody>
      </p:sp>
      <p:sp>
        <p:nvSpPr>
          <p:cNvPr id="222" name="Google Shape;222;p33">
            <a:extLst>
              <a:ext uri="{FF2B5EF4-FFF2-40B4-BE49-F238E27FC236}">
                <a16:creationId xmlns:a16="http://schemas.microsoft.com/office/drawing/2014/main" id="{BB7BEDF0-988E-2968-2BF7-BB83192B2F0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5793415" y="2354023"/>
            <a:ext cx="3066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0"/>
              <a:t>Mobile Genetics Elements</a:t>
            </a:r>
            <a:endParaRPr b="0"/>
          </a:p>
        </p:txBody>
      </p:sp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9BFE8537-91D3-16D1-807E-B0203B0DC11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 flipH="1">
            <a:off x="5706788" y="2908922"/>
            <a:ext cx="306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de"/>
              <a:t>Transposons</a:t>
            </a:r>
          </a:p>
        </p:txBody>
      </p:sp>
      <p:sp>
        <p:nvSpPr>
          <p:cNvPr id="227" name="Google Shape;227;p33">
            <a:extLst>
              <a:ext uri="{FF2B5EF4-FFF2-40B4-BE49-F238E27FC236}">
                <a16:creationId xmlns:a16="http://schemas.microsoft.com/office/drawing/2014/main" id="{3CE906EA-A561-E093-CC83-888394437AA6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12810" y="1584131"/>
            <a:ext cx="7347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1</a:t>
            </a:r>
            <a:endParaRPr/>
          </a:p>
        </p:txBody>
      </p:sp>
      <p:sp>
        <p:nvSpPr>
          <p:cNvPr id="229" name="Google Shape;229;p33">
            <a:extLst>
              <a:ext uri="{FF2B5EF4-FFF2-40B4-BE49-F238E27FC236}">
                <a16:creationId xmlns:a16="http://schemas.microsoft.com/office/drawing/2014/main" id="{62ED42A1-8E6F-205C-76BE-FA8210E130D4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 flipH="1">
            <a:off x="995809" y="3229935"/>
            <a:ext cx="7347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</a:t>
            </a:r>
            <a:endParaRPr/>
          </a:p>
        </p:txBody>
      </p:sp>
      <p:sp>
        <p:nvSpPr>
          <p:cNvPr id="218" name="Google Shape;218;p33">
            <a:extLst>
              <a:ext uri="{FF2B5EF4-FFF2-40B4-BE49-F238E27FC236}">
                <a16:creationId xmlns:a16="http://schemas.microsoft.com/office/drawing/2014/main" id="{9B8C5154-EFDF-CE37-EAC8-8B73FBB7305A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31005" y="522497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accent1"/>
                </a:solidFill>
              </a:rPr>
              <a:t>CAUSES OF AMR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3" name="Google Shape;223;p33">
            <a:extLst>
              <a:ext uri="{FF2B5EF4-FFF2-40B4-BE49-F238E27FC236}">
                <a16:creationId xmlns:a16="http://schemas.microsoft.com/office/drawing/2014/main" id="{6EF0FE1C-2FB6-55E7-F384-D06260026B1A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1827636" y="3251864"/>
            <a:ext cx="3975401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"/>
              <a:t>Horizontal Gene </a:t>
            </a:r>
            <a:br>
              <a:rPr lang="de"/>
            </a:br>
            <a:r>
              <a:rPr lang="de"/>
              <a:t>transfer</a:t>
            </a:r>
            <a:endParaRPr lang="de" b="0"/>
          </a:p>
        </p:txBody>
      </p:sp>
      <p:sp>
        <p:nvSpPr>
          <p:cNvPr id="224" name="Google Shape;224;p33">
            <a:extLst>
              <a:ext uri="{FF2B5EF4-FFF2-40B4-BE49-F238E27FC236}">
                <a16:creationId xmlns:a16="http://schemas.microsoft.com/office/drawing/2014/main" id="{7E17208E-0BDC-0DD9-B402-7B8F96487ECB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760059" y="3953336"/>
            <a:ext cx="306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de"/>
              <a:t>Transformation</a:t>
            </a:r>
          </a:p>
          <a:p>
            <a:pPr marL="285750" indent="-285750">
              <a:buFont typeface="Arial"/>
              <a:buChar char="•"/>
            </a:pPr>
            <a:r>
              <a:rPr lang="de"/>
              <a:t>Bacteriophage</a:t>
            </a:r>
          </a:p>
          <a:p>
            <a:pPr marL="285750" indent="-285750">
              <a:buFont typeface="Arial"/>
              <a:buChar char="•"/>
            </a:pPr>
            <a:r>
              <a:rPr lang="de"/>
              <a:t>Conjugation</a:t>
            </a:r>
          </a:p>
        </p:txBody>
      </p:sp>
      <p:sp>
        <p:nvSpPr>
          <p:cNvPr id="228" name="Google Shape;228;p33">
            <a:extLst>
              <a:ext uri="{FF2B5EF4-FFF2-40B4-BE49-F238E27FC236}">
                <a16:creationId xmlns:a16="http://schemas.microsoft.com/office/drawing/2014/main" id="{E3FD3C0B-803C-4403-CD0C-27CEE46E91DD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3171" y="2403021"/>
            <a:ext cx="7347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0D282-3AF5-D1FB-5317-503519C9E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24" y="457492"/>
            <a:ext cx="1276857" cy="225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98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90EBD965-B01B-6A11-BD69-A0ECA49A2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>
            <a:extLst>
              <a:ext uri="{FF2B5EF4-FFF2-40B4-BE49-F238E27FC236}">
                <a16:creationId xmlns:a16="http://schemas.microsoft.com/office/drawing/2014/main" id="{3CC69476-0C2D-1BA3-1E01-2C13BD848A56}"/>
              </a:ext>
            </a:extLst>
          </p:cNvPr>
          <p:cNvSpPr/>
          <p:nvPr/>
        </p:nvSpPr>
        <p:spPr>
          <a:xfrm>
            <a:off x="3888450" y="1244126"/>
            <a:ext cx="1367100" cy="13704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4">
            <a:extLst>
              <a:ext uri="{FF2B5EF4-FFF2-40B4-BE49-F238E27FC236}">
                <a16:creationId xmlns:a16="http://schemas.microsoft.com/office/drawing/2014/main" id="{EDD9690F-DD11-F339-D750-087B21C536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7656" y="2973699"/>
            <a:ext cx="6494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"/>
              <a:t>Model training</a:t>
            </a:r>
            <a:endParaRPr lang="en-US"/>
          </a:p>
        </p:txBody>
      </p:sp>
      <p:sp>
        <p:nvSpPr>
          <p:cNvPr id="237" name="Google Shape;237;p34">
            <a:extLst>
              <a:ext uri="{FF2B5EF4-FFF2-40B4-BE49-F238E27FC236}">
                <a16:creationId xmlns:a16="http://schemas.microsoft.com/office/drawing/2014/main" id="{5E3D2547-5F51-3F0B-825D-AEF0F2D90B6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</a:t>
            </a:r>
            <a:endParaRPr/>
          </a:p>
        </p:txBody>
      </p:sp>
      <p:sp>
        <p:nvSpPr>
          <p:cNvPr id="238" name="Google Shape;238;p34">
            <a:extLst>
              <a:ext uri="{FF2B5EF4-FFF2-40B4-BE49-F238E27FC236}">
                <a16:creationId xmlns:a16="http://schemas.microsoft.com/office/drawing/2014/main" id="{B80E73E0-2E75-4385-1346-B7BC6B5F8E3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40037" y="3712268"/>
            <a:ext cx="534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Our Approach to training the model</a:t>
            </a:r>
            <a:endParaRPr lang="de"/>
          </a:p>
        </p:txBody>
      </p:sp>
    </p:spTree>
    <p:extLst>
      <p:ext uri="{BB962C8B-B14F-4D97-AF65-F5344CB8AC3E}">
        <p14:creationId xmlns:p14="http://schemas.microsoft.com/office/powerpoint/2010/main" val="875423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0C6BC-C9D6-E5D3-7F2F-17C8347D8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270E7A-4EDF-8FD6-9163-41CCF6C61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13" y="125370"/>
            <a:ext cx="3781435" cy="5018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559CAD-1A0C-E6F9-B5C1-45EB6052B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370"/>
            <a:ext cx="1295585" cy="175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3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DB1157-217E-1EAF-A272-38514CC7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3" y="195571"/>
            <a:ext cx="3686961" cy="4892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BF45A1-48F0-41D7-06BB-852197889901}"/>
              </a:ext>
            </a:extLst>
          </p:cNvPr>
          <p:cNvSpPr txBox="1"/>
          <p:nvPr/>
        </p:nvSpPr>
        <p:spPr>
          <a:xfrm>
            <a:off x="3867955" y="657236"/>
            <a:ext cx="5008715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bg1"/>
                </a:solidFill>
              </a:rPr>
              <a:t>Strategy: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de-DE" sz="1200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bg1"/>
                </a:solidFill>
              </a:rPr>
              <a:t>    1. Data Preparation: Tokenization and Formatting.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- divide the data into 80% training and 20% validation.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200" dirty="0">
                <a:solidFill>
                  <a:schemeClr val="bg1"/>
                </a:solidFill>
              </a:rPr>
              <a:t>- the Puzzle class transforms the steps into a format that can be fed into the T5 Transformer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de-DE" sz="1200" dirty="0">
              <a:solidFill>
                <a:schemeClr val="bg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200" dirty="0">
                <a:solidFill>
                  <a:schemeClr val="bg1"/>
                </a:solidFill>
              </a:rPr>
              <a:t>2. Tokenize inputs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200" dirty="0">
                <a:solidFill>
                  <a:schemeClr val="bg1"/>
                </a:solidFill>
              </a:rPr>
              <a:t>- Since T5 works with text, the raw sequence data is converted into tokenized inputs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sz="1200" dirty="0">
              <a:solidFill>
                <a:schemeClr val="bg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200" dirty="0">
                <a:solidFill>
                  <a:schemeClr val="bg1"/>
                </a:solidFill>
              </a:rPr>
              <a:t>3. Preprocess input: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200" dirty="0">
                <a:solidFill>
                  <a:schemeClr val="bg1"/>
                </a:solidFill>
              </a:rPr>
              <a:t>- Reduce noise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sz="1200" dirty="0">
              <a:solidFill>
                <a:schemeClr val="bg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200" dirty="0">
                <a:solidFill>
                  <a:schemeClr val="bg1"/>
                </a:solidFill>
              </a:rPr>
              <a:t>4. Use Transformer (T5)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200" dirty="0">
                <a:solidFill>
                  <a:schemeClr val="bg1"/>
                </a:solidFill>
              </a:rPr>
              <a:t>-  the alignment task in the puzzle works as a sequence-to-sequence problem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200" dirty="0">
                <a:solidFill>
                  <a:schemeClr val="bg1"/>
                </a:solidFill>
              </a:rPr>
              <a:t>- the T5 model Learns how to modify to create a solution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de-DE" sz="1200" dirty="0">
              <a:solidFill>
                <a:schemeClr val="bg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200" dirty="0">
                <a:solidFill>
                  <a:schemeClr val="bg1"/>
                </a:solidFill>
              </a:rPr>
              <a:t>5. Model Evaluation: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200" dirty="0">
                <a:solidFill>
                  <a:schemeClr val="bg1"/>
                </a:solidFill>
              </a:rPr>
              <a:t>- check if alignment is correct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200" dirty="0">
                <a:solidFill>
                  <a:schemeClr val="bg1"/>
                </a:solidFill>
              </a:rPr>
              <a:t>If not retry adjustment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8A9BE-F65E-96F7-F47E-304DC6D02140}"/>
              </a:ext>
            </a:extLst>
          </p:cNvPr>
          <p:cNvSpPr txBox="1"/>
          <p:nvPr/>
        </p:nvSpPr>
        <p:spPr>
          <a:xfrm>
            <a:off x="-65282" y="55170"/>
            <a:ext cx="7992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b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COMPUTATIONAL</a:t>
            </a:r>
            <a:r>
              <a:rPr lang="en-CA" sz="240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 </a:t>
            </a:r>
            <a:r>
              <a:rPr lang="en-CA" sz="2400" b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APPROACH: T5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CF0A1-DF59-FB07-23DD-75CB36E1E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883" y="461665"/>
            <a:ext cx="1295585" cy="175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39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FC17D-E803-9DCC-B7D6-3C1AA3181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BBC526-29F9-6CF4-2E3F-E30CA689EFF4}"/>
              </a:ext>
            </a:extLst>
          </p:cNvPr>
          <p:cNvSpPr txBox="1"/>
          <p:nvPr/>
        </p:nvSpPr>
        <p:spPr>
          <a:xfrm>
            <a:off x="237060" y="143660"/>
            <a:ext cx="7992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b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COMPUTATIONAL</a:t>
            </a:r>
            <a:r>
              <a:rPr lang="en-CA" sz="2400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 </a:t>
            </a:r>
            <a:r>
              <a:rPr lang="en-CA" sz="2400" b="1">
                <a:solidFill>
                  <a:schemeClr val="accent1"/>
                </a:solidFill>
                <a:latin typeface="Kanit" panose="020B0604020202020204" charset="-34"/>
                <a:cs typeface="Kanit" panose="020B0604020202020204" charset="-34"/>
              </a:rPr>
              <a:t>APPROACH: T5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EA52C-722E-4587-3E4A-DEDBDAE4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56" y="912212"/>
            <a:ext cx="8189512" cy="2391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AE7A3-760D-61D7-4914-E00DA86E00DE}"/>
              </a:ext>
            </a:extLst>
          </p:cNvPr>
          <p:cNvSpPr txBox="1"/>
          <p:nvPr/>
        </p:nvSpPr>
        <p:spPr>
          <a:xfrm>
            <a:off x="335056" y="3348917"/>
            <a:ext cx="780123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bg1"/>
                </a:solidFill>
              </a:rPr>
              <a:t>Figure #1: Evaluation and Loss using the FLAN-T5 Transformer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5EC8E-03CD-F196-2739-A0A23BC33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294" y="4046"/>
            <a:ext cx="831766" cy="210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87165"/>
      </p:ext>
    </p:extLst>
  </p:cSld>
  <p:clrMapOvr>
    <a:masterClrMapping/>
  </p:clrMapOvr>
</p:sld>
</file>

<file path=ppt/theme/theme1.xml><?xml version="1.0" encoding="utf-8"?>
<a:theme xmlns:a="http://schemas.openxmlformats.org/drawingml/2006/main" name="DNA Nanotechnology Thesis by Slidesgo">
  <a:themeElements>
    <a:clrScheme name="Simple Light">
      <a:dk1>
        <a:srgbClr val="314C72"/>
      </a:dk1>
      <a:lt1>
        <a:srgbClr val="FFFFFF"/>
      </a:lt1>
      <a:dk2>
        <a:srgbClr val="142338"/>
      </a:dk2>
      <a:lt2>
        <a:srgbClr val="EC3C63"/>
      </a:lt2>
      <a:accent1>
        <a:srgbClr val="F58BA2"/>
      </a:accent1>
      <a:accent2>
        <a:srgbClr val="376FB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841</Words>
  <Application>Microsoft Office PowerPoint</Application>
  <PresentationFormat>On-screen Show (16:9)</PresentationFormat>
  <Paragraphs>135</Paragraphs>
  <Slides>25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Inter SemiBold</vt:lpstr>
      <vt:lpstr>Nunito Light</vt:lpstr>
      <vt:lpstr>Loved by the King</vt:lpstr>
      <vt:lpstr>Arial</vt:lpstr>
      <vt:lpstr>Mulish Medium</vt:lpstr>
      <vt:lpstr>Kanit</vt:lpstr>
      <vt:lpstr>Roboto Condensed Light</vt:lpstr>
      <vt:lpstr>Inter</vt:lpstr>
      <vt:lpstr>DNA Nanotechnology Thesis by Slidesgo</vt:lpstr>
      <vt:lpstr>THE CHICKEN DINNER DILEMMA   What if the next pandemic isn’t a virus—but a  resistant bacteria already on your plate?</vt:lpstr>
      <vt:lpstr>DNA  SEQUENCE ALIGNMENT FOR ANTIMICROBIAL RESISTANCE TECHNOLOGY</vt:lpstr>
      <vt:lpstr>CONTENT</vt:lpstr>
      <vt:lpstr>     Gene Modification</vt:lpstr>
      <vt:lpstr>Mutations in Existing Genes</vt:lpstr>
      <vt:lpstr>Model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CHALLENGES WITH THE MODEL:</vt:lpstr>
      <vt:lpstr>RESULTS</vt:lpstr>
      <vt:lpstr>RESULTS</vt:lpstr>
      <vt:lpstr>RESULTS</vt:lpstr>
      <vt:lpstr>Applications of the Model</vt:lpstr>
      <vt:lpstr>PREVENTION</vt:lpstr>
      <vt:lpstr>CONCLUSION</vt:lpstr>
      <vt:lpstr>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CHICKEN DINNER DILEMMA   What if the next pandemic isn’t a virus—but a  resistant bacteria already on your plate?</dc:title>
  <cp:lastModifiedBy>Zahra Borhani</cp:lastModifiedBy>
  <cp:revision>1</cp:revision>
  <dcterms:modified xsi:type="dcterms:W3CDTF">2025-03-16T16:03:32Z</dcterms:modified>
</cp:coreProperties>
</file>